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3C9B-381C-47E4-A2A2-0CD41774A52A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6096-D948-49E6-94E4-B34A6A8C49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228601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Петербургские храмы- памятники православной культуры города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142984"/>
            <a:ext cx="6486548" cy="278608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еакн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0" y="476250"/>
            <a:ext cx="9144000" cy="59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ay02_79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ib2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6013" y="1276350"/>
            <a:ext cx="4217987" cy="55816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5367338"/>
            <a:ext cx="4643470" cy="14906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Ксения Петербургская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ru-RU" i="1" dirty="0"/>
              <a:t>Почему этих святых особо почитают в Петербурге?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i="1" dirty="0"/>
              <a:t>Докажите, что петербургские храмы являются </a:t>
            </a:r>
            <a:r>
              <a:rPr lang="ru-RU" sz="4000" b="1" i="1" dirty="0"/>
              <a:t>памятниками православной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Храм назван в честь святого:</a:t>
            </a:r>
          </a:p>
        </p:txBody>
      </p:sp>
      <p:pic>
        <p:nvPicPr>
          <p:cNvPr id="51204" name="Picture 4" descr="SPb1_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487613" cy="3733800"/>
          </a:xfrm>
          <a:prstGeom prst="rect">
            <a:avLst/>
          </a:prstGeom>
          <a:noFill/>
        </p:spPr>
      </p:pic>
      <p:pic>
        <p:nvPicPr>
          <p:cNvPr id="51205" name="Picture 5" descr="IMG_64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38600"/>
            <a:ext cx="3581400" cy="2595563"/>
          </a:xfrm>
          <a:prstGeom prst="rect">
            <a:avLst/>
          </a:prstGeom>
          <a:noFill/>
        </p:spPr>
      </p:pic>
      <p:pic>
        <p:nvPicPr>
          <p:cNvPr id="51206" name="Picture 6" descr="ник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181600" y="13716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Храм назван в честь христианского праздника:</a:t>
            </a:r>
          </a:p>
        </p:txBody>
      </p:sp>
      <p:pic>
        <p:nvPicPr>
          <p:cNvPr id="53252" name="Picture 4" descr="SPb4_37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28600" y="2514600"/>
            <a:ext cx="2576513" cy="3733800"/>
          </a:xfrm>
          <a:prstGeom prst="rect">
            <a:avLst/>
          </a:prstGeom>
          <a:noFill/>
        </p:spPr>
      </p:pic>
      <p:pic>
        <p:nvPicPr>
          <p:cNvPr id="53253" name="Picture 5" descr="P102008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1808" r="6851"/>
          <a:stretch>
            <a:fillRect/>
          </a:stretch>
        </p:blipFill>
        <p:spPr bwMode="auto">
          <a:xfrm>
            <a:off x="5867400" y="2590800"/>
            <a:ext cx="3048000" cy="3733800"/>
          </a:xfrm>
          <a:prstGeom prst="rect">
            <a:avLst/>
          </a:prstGeom>
          <a:noFill/>
        </p:spPr>
      </p:pic>
      <p:pic>
        <p:nvPicPr>
          <p:cNvPr id="53256" name="Picture 8" descr="SPb2_18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 l="8653" r="7692" b="23077"/>
          <a:stretch>
            <a:fillRect/>
          </a:stretch>
        </p:blipFill>
        <p:spPr bwMode="auto">
          <a:xfrm>
            <a:off x="2971800" y="2590800"/>
            <a:ext cx="270668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Храм назван в честь иконы:</a:t>
            </a:r>
          </a:p>
        </p:txBody>
      </p:sp>
      <p:pic>
        <p:nvPicPr>
          <p:cNvPr id="55301" name="Picture 5" descr="Main%20Kazansky%20So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76400"/>
            <a:ext cx="5638800" cy="2630488"/>
          </a:xfrm>
          <a:prstGeom prst="rect">
            <a:avLst/>
          </a:prstGeom>
          <a:noFill/>
        </p:spPr>
      </p:pic>
      <p:pic>
        <p:nvPicPr>
          <p:cNvPr id="55302" name="Picture 6" descr="SPb2_82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228600" y="2667000"/>
            <a:ext cx="34067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r>
              <a:rPr lang="ru-RU" sz="6600" b="1" i="1" dirty="0"/>
              <a:t>Святые покровители </a:t>
            </a:r>
            <a:br>
              <a:rPr lang="ru-RU" sz="6600" b="1" i="1" dirty="0"/>
            </a:br>
            <a:r>
              <a:rPr lang="ru-RU" sz="6600" b="1" i="1" dirty="0"/>
              <a:t>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александр не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071546"/>
            <a:ext cx="3124629" cy="5643602"/>
          </a:xfrm>
          <a:prstGeom prst="rect">
            <a:avLst/>
          </a:prstGeom>
          <a:noFill/>
        </p:spPr>
      </p:pic>
      <p:pic>
        <p:nvPicPr>
          <p:cNvPr id="9222" name="Picture 6" descr="a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022725" cy="55308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Александр Невский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ку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"/>
            <a:ext cx="9144000" cy="5705475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91440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lex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136775" cy="6019800"/>
          </a:xfrm>
          <a:prstGeom prst="rect">
            <a:avLst/>
          </a:prstGeom>
          <a:noFill/>
        </p:spPr>
      </p:pic>
      <p:pic>
        <p:nvPicPr>
          <p:cNvPr id="10245" name="Picture 5" descr="1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6419850" cy="507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oan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49238" y="381000"/>
            <a:ext cx="4445000" cy="6172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876800" y="533400"/>
            <a:ext cx="4038600" cy="1905000"/>
          </a:xfrm>
        </p:spPr>
        <p:txBody>
          <a:bodyPr/>
          <a:lstStyle/>
          <a:p>
            <a:r>
              <a:rPr lang="ru-RU" sz="4000" dirty="0"/>
              <a:t>Иоанн </a:t>
            </a:r>
            <a:r>
              <a:rPr lang="ru-RU" sz="4000" dirty="0" err="1"/>
              <a:t>Кронштадтский</a:t>
            </a:r>
            <a:r>
              <a:rPr lang="ru-RU" sz="4000" dirty="0"/>
              <a:t> </a:t>
            </a:r>
          </a:p>
        </p:txBody>
      </p:sp>
      <p:pic>
        <p:nvPicPr>
          <p:cNvPr id="13318" name="Picture 6" descr="foto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23812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Петербургские храмы- памятники православной культуры города</vt:lpstr>
      <vt:lpstr>Храм назван в честь святого:</vt:lpstr>
      <vt:lpstr>Храм назван в честь христианского праздника:</vt:lpstr>
      <vt:lpstr>Храм назван в честь иконы:</vt:lpstr>
      <vt:lpstr>Святые покровители  Санкт-Петербурга</vt:lpstr>
      <vt:lpstr>Александр Невский</vt:lpstr>
      <vt:lpstr>Слайд 7</vt:lpstr>
      <vt:lpstr>Слайд 8</vt:lpstr>
      <vt:lpstr>Иоанн Кронштадтский </vt:lpstr>
      <vt:lpstr>Слайд 10</vt:lpstr>
      <vt:lpstr>Слайд 11</vt:lpstr>
      <vt:lpstr>Почему этих святых особо почитают в Петербурге?</vt:lpstr>
      <vt:lpstr>Слайд 13</vt:lpstr>
    </vt:vector>
  </TitlesOfParts>
  <Company>ГОУСОШ313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Петербургские храмы- памятники художественной культуры и истории города</dc:title>
  <dc:creator>Елена</dc:creator>
  <cp:lastModifiedBy>Елена</cp:lastModifiedBy>
  <cp:revision>3</cp:revision>
  <dcterms:created xsi:type="dcterms:W3CDTF">2012-10-20T07:49:16Z</dcterms:created>
  <dcterms:modified xsi:type="dcterms:W3CDTF">2012-10-20T08:09:56Z</dcterms:modified>
</cp:coreProperties>
</file>