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6"/>
  </p:notesMasterIdLst>
  <p:sldIdLst>
    <p:sldId id="256" r:id="rId2"/>
    <p:sldId id="257" r:id="rId3"/>
    <p:sldId id="258" r:id="rId4"/>
    <p:sldId id="260" r:id="rId5"/>
  </p:sldIdLst>
  <p:sldSz cx="9144000" cy="6858000" type="screen4x3"/>
  <p:notesSz cx="6858000" cy="9144000"/>
  <p:custShowLst>
    <p:custShow name="Произвольный показ 1" id="0">
      <p:sldLst>
        <p:sld r:id="rId3"/>
        <p:sld r:id="rId2"/>
        <p:sld r:id="rId4"/>
        <p:sld r:id="rId2"/>
      </p:sldLst>
    </p:custShow>
    <p:custShow name="Произвольный показ 2" id="1">
      <p:sldLst>
        <p:sld r:id="rId3"/>
        <p:sld r:id="rId2"/>
        <p:sld r:id="rId4"/>
        <p:sld r:id="rId5"/>
      </p:sldLst>
    </p:custShow>
  </p:custShow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94709" autoAdjust="0"/>
  </p:normalViewPr>
  <p:slideViewPr>
    <p:cSldViewPr>
      <p:cViewPr>
        <p:scale>
          <a:sx n="69" d="100"/>
          <a:sy n="69" d="100"/>
        </p:scale>
        <p:origin x="-715" y="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4BD6C8-85EE-4972-8AEB-57CF269CB5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A469A1-34E2-4527-969F-1710E62039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469A1-34E2-4527-969F-1710E620391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CEDF8-0C81-4CFB-B658-B415849BCA1C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03F923-054D-4228-8DC5-0C61BD083D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CEDF8-0C81-4CFB-B658-B415849BCA1C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3F923-054D-4228-8DC5-0C61BD083D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CEDF8-0C81-4CFB-B658-B415849BCA1C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3F923-054D-4228-8DC5-0C61BD083D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29CEDF8-0C81-4CFB-B658-B415849BCA1C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903F923-054D-4228-8DC5-0C61BD083D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CEDF8-0C81-4CFB-B658-B415849BCA1C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3F923-054D-4228-8DC5-0C61BD083D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CEDF8-0C81-4CFB-B658-B415849BCA1C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3F923-054D-4228-8DC5-0C61BD083D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3F923-054D-4228-8DC5-0C61BD083D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CEDF8-0C81-4CFB-B658-B415849BCA1C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CEDF8-0C81-4CFB-B658-B415849BCA1C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3F923-054D-4228-8DC5-0C61BD083D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CEDF8-0C81-4CFB-B658-B415849BCA1C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3F923-054D-4228-8DC5-0C61BD083D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29CEDF8-0C81-4CFB-B658-B415849BCA1C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903F923-054D-4228-8DC5-0C61BD083D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CEDF8-0C81-4CFB-B658-B415849BCA1C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03F923-054D-4228-8DC5-0C61BD083D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29CEDF8-0C81-4CFB-B658-B415849BCA1C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903F923-054D-4228-8DC5-0C61BD083D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1892-1941</a:t>
            </a:r>
          </a:p>
          <a:p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571480"/>
            <a:ext cx="8229600" cy="2628920"/>
          </a:xfrm>
        </p:spPr>
        <p:txBody>
          <a:bodyPr>
            <a:normAutofit/>
          </a:bodyPr>
          <a:lstStyle/>
          <a:p>
            <a:r>
              <a:rPr lang="ru-RU" sz="8000" dirty="0" smtClean="0"/>
              <a:t>Марина Цветаева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357166"/>
            <a:ext cx="2057400" cy="1214446"/>
          </a:xfrm>
        </p:spPr>
        <p:txBody>
          <a:bodyPr>
            <a:noAutofit/>
          </a:bodyPr>
          <a:lstStyle/>
          <a:p>
            <a:r>
              <a:rPr lang="ru-RU" sz="2800" dirty="0" smtClean="0"/>
              <a:t>Марина </a:t>
            </a:r>
            <a:br>
              <a:rPr lang="ru-RU" sz="2800" dirty="0" smtClean="0"/>
            </a:br>
            <a:r>
              <a:rPr lang="ru-RU" sz="2800" dirty="0" smtClean="0"/>
              <a:t>Цветаева</a:t>
            </a:r>
            <a:endParaRPr lang="ru-RU" sz="280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err="1" smtClean="0"/>
              <a:t>Задушев</a:t>
            </a:r>
            <a:r>
              <a:rPr lang="ru-RU" sz="2400" dirty="0" smtClean="0"/>
              <a:t> -</a:t>
            </a:r>
          </a:p>
          <a:p>
            <a:r>
              <a:rPr lang="ru-RU" sz="2400" dirty="0" err="1" smtClean="0"/>
              <a:t>ность</a:t>
            </a:r>
            <a:r>
              <a:rPr lang="ru-RU" sz="2400" dirty="0" smtClean="0"/>
              <a:t> поэзии         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6000792" cy="5678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Дача в Тарусе. </a:t>
            </a:r>
            <a:br>
              <a:rPr lang="ru-RU" sz="2000" dirty="0" smtClean="0"/>
            </a:br>
            <a:r>
              <a:rPr lang="ru-RU" sz="2000" dirty="0" smtClean="0"/>
              <a:t>1902 год</a:t>
            </a:r>
            <a:endParaRPr lang="ru-RU" sz="2000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Слева направо: </a:t>
            </a:r>
          </a:p>
          <a:p>
            <a:r>
              <a:rPr lang="ru-RU" dirty="0" smtClean="0"/>
              <a:t>И.В. Цветаева, </a:t>
            </a:r>
          </a:p>
          <a:p>
            <a:r>
              <a:rPr lang="ru-RU" dirty="0" smtClean="0"/>
              <a:t>Лера, Андрей,</a:t>
            </a:r>
          </a:p>
          <a:p>
            <a:r>
              <a:rPr lang="ru-RU" dirty="0" smtClean="0"/>
              <a:t>Анастасия,</a:t>
            </a:r>
          </a:p>
          <a:p>
            <a:r>
              <a:rPr lang="ru-RU" dirty="0" smtClean="0"/>
              <a:t>Марина, </a:t>
            </a:r>
          </a:p>
          <a:p>
            <a:r>
              <a:rPr lang="ru-RU" dirty="0" smtClean="0"/>
              <a:t>Мария </a:t>
            </a:r>
            <a:r>
              <a:rPr lang="ru-RU" sz="1800" dirty="0" smtClean="0"/>
              <a:t>Александровна,</a:t>
            </a:r>
          </a:p>
          <a:p>
            <a:r>
              <a:rPr lang="ru-RU" sz="1800" dirty="0" smtClean="0"/>
              <a:t>Мария Генриховна.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Дрезден, </a:t>
            </a:r>
            <a:br>
              <a:rPr lang="ru-RU" sz="3200" dirty="0" smtClean="0"/>
            </a:br>
            <a:r>
              <a:rPr lang="ru-RU" sz="3200" dirty="0" smtClean="0"/>
              <a:t>1910 год.</a:t>
            </a:r>
            <a:endParaRPr lang="ru-RU" sz="32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Иван Владимирович Цветаев,</a:t>
            </a:r>
          </a:p>
          <a:p>
            <a:r>
              <a:rPr lang="ru-RU" sz="2000" dirty="0" smtClean="0"/>
              <a:t>Анастасия Цветаева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235</TotalTime>
  <Words>42</Words>
  <Application>Microsoft Office PowerPoint</Application>
  <PresentationFormat>Экран (4:3)</PresentationFormat>
  <Paragraphs>17</Paragraphs>
  <Slides>4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  <vt:variant>
        <vt:lpstr>Произвольные показы</vt:lpstr>
      </vt:variant>
      <vt:variant>
        <vt:i4>2</vt:i4>
      </vt:variant>
    </vt:vector>
  </HeadingPairs>
  <TitlesOfParts>
    <vt:vector size="7" baseType="lpstr">
      <vt:lpstr>Бумажная</vt:lpstr>
      <vt:lpstr>Марина Цветаева</vt:lpstr>
      <vt:lpstr>Марина  Цветаева</vt:lpstr>
      <vt:lpstr>Дача в Тарусе.  1902 год</vt:lpstr>
      <vt:lpstr>Дрезден,  1910 год.</vt:lpstr>
      <vt:lpstr>Произвольный показ 1</vt:lpstr>
      <vt:lpstr>Произвольный показ 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Марина цветаева</dc:title>
  <dc:creator>Дима</dc:creator>
  <cp:lastModifiedBy>Алёна</cp:lastModifiedBy>
  <cp:revision>26</cp:revision>
  <dcterms:created xsi:type="dcterms:W3CDTF">2009-02-02T17:01:07Z</dcterms:created>
  <dcterms:modified xsi:type="dcterms:W3CDTF">2014-08-31T08:43:36Z</dcterms:modified>
</cp:coreProperties>
</file>