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73" r:id="rId18"/>
    <p:sldId id="274" r:id="rId19"/>
    <p:sldId id="275" r:id="rId20"/>
    <p:sldId id="283" r:id="rId21"/>
    <p:sldId id="277" r:id="rId22"/>
    <p:sldId id="278" r:id="rId23"/>
    <p:sldId id="279" r:id="rId24"/>
    <p:sldId id="281" r:id="rId25"/>
    <p:sldId id="280" r:id="rId26"/>
    <p:sldId id="282" r:id="rId27"/>
    <p:sldId id="285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F1AD777-44FB-452E-BAE1-B8EDDFEC00FB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01E00A-E3FB-4C21-932B-DD2D7E1E3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60;&#1072;&#1090;&#1100;&#1103;&#1085;&#1086;&#1074;\&#1085;&#1072;%20&#1089;&#1086;&#1083;&#1085;&#1077;&#1095;&#1085;&#1086;&#1081;.mp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60;&#1072;&#1090;&#1100;&#1103;&#1085;&#1086;&#1074;\&#1089;&#1086;&#1083;&#1086;&#1074;&#1100;&#1080;.mp3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60;&#1072;&#1090;&#1100;&#1103;&#1085;&#1086;&#1074;\d-o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54;&#1085;%20&#1073;&#1099;&#1083;%20&#1074;&#1077;&#1089;&#1100;%20&#1088;&#1091;&#1089;&#1089;&#1082;&#1080;&#1081;%20...%20&#1060;&#1072;&#1090;&#1100;&#1103;&#1085;&#1086;&#1074;\&#1087;&#1077;&#1089;&#1085;&#1103;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60;&#1072;&#1090;&#1100;&#1103;&#1085;&#1086;&#1074;\nuz1.mp3" TargetMode="Externa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er3ed.qrz.ru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vmusic.ru/" TargetMode="External"/><Relationship Id="rId5" Type="http://schemas.openxmlformats.org/officeDocument/2006/relationships/hyperlink" Target="http://www.stihi.ru/" TargetMode="External"/><Relationship Id="rId4" Type="http://schemas.openxmlformats.org/officeDocument/2006/relationships/hyperlink" Target="http://fatyanow.narod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60;&#1072;&#1090;&#1100;&#1103;&#1085;&#1086;&#1074;\map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72;&#1084;&#1072;\&#1060;&#1072;&#1090;&#1100;&#1103;&#1085;&#1086;&#1074;\pan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а\Фатьянов\фото\0_4189_2ec03b0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18" y="1844824"/>
            <a:ext cx="9054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«Он был весь русский…»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5085184"/>
            <a:ext cx="58875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Литературный вечер,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посвящённый жизни и творчеству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поэта А.Фатьянова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Фатья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764704"/>
            <a:ext cx="2952328" cy="4104456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А. Фатьянов в форме старшего лейтенанта артиллерии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1941-1945 г.г.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Фатьянов\фото\Ф и Сол-С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672408" cy="2448272"/>
          </a:xfrm>
          <a:prstGeom prst="roundRect">
            <a:avLst/>
          </a:prstGeom>
          <a:noFill/>
        </p:spPr>
      </p:pic>
      <p:pic>
        <p:nvPicPr>
          <p:cNvPr id="1027" name="Picture 3" descr="D:\Мама\Фатьянов\фото\solsed_lemesh_f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240360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10793" y="1196752"/>
            <a:ext cx="4280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Композитор В.Соловьёв-Седой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и поэт А.Фатьянов</a:t>
            </a:r>
            <a:endParaRPr lang="ru-RU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861048"/>
            <a:ext cx="3703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Больше восьмидесяти песен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было написано ими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 тесном сотрудничестве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Фатьянов\фото\vGtIW15O--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98792" cy="4680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03680" y="5445224"/>
            <a:ext cx="5922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«На солнечной поляночке…»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(Музыка В.Соловьёва-Седого, слова </a:t>
            </a:r>
            <a:r>
              <a:rPr lang="ru-RU" b="1" i="1" dirty="0" err="1" smtClean="0">
                <a:solidFill>
                  <a:srgbClr val="002060"/>
                </a:solidFill>
              </a:rPr>
              <a:t>А.Фаьянова</a:t>
            </a:r>
            <a:r>
              <a:rPr lang="ru-RU" b="1" i="1" dirty="0" smtClean="0">
                <a:solidFill>
                  <a:srgbClr val="002060"/>
                </a:solidFill>
              </a:rPr>
              <a:t>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на солнеч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Фатьянов\фото\fat_2.jpg_378952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2015852" cy="32403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D:\Мама\Фатьянов\фото\fat_3.jpg_1091229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3672408" cy="2592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31640" y="5085184"/>
            <a:ext cx="678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А.Фатьянов в годы Великой Отечественной войны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ама\Фатьянов\фото\cd48d55237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4896544" cy="31280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1" name="Picture 5" descr="D:\Мама\Фатьянов\фото\0_5c652_84a5cec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2656"/>
            <a:ext cx="3332088" cy="43951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4184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«Пришла и к нам на фронт весна,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Солдатам стало не до сна –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Не потому, что пушки бьют,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А потому, что вновь поют,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Забыв, что здесь идут бои,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Поют шальные соловьи.</a:t>
            </a:r>
          </a:p>
          <a:p>
            <a:pPr algn="r"/>
            <a:endParaRPr lang="ru-RU" b="1" i="1" dirty="0" smtClean="0"/>
          </a:p>
          <a:p>
            <a:pPr algn="r"/>
            <a:r>
              <a:rPr lang="ru-RU" b="1" i="1" dirty="0" smtClean="0"/>
              <a:t>А.Фатьянов «Соловьи»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Фатьянов\фото\Д.Г.Обозненко Соловьиная ноч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5715000" cy="4914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75656" y="5733256"/>
            <a:ext cx="628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«Соловьи»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(музыка В.Соловьёва – Седого, слова А.Фатьянова)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соловь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952328" cy="41764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63888" y="1340768"/>
            <a:ext cx="54252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«Узнавшие горе. Хлебнувшие горя.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 огне не сгорели. В боях уцелели.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Никто не расскажет смешнее историй,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песен никто не споёт веселее.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Ну что ж, что гремят бесконечные залпы?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Взлетает гармошка, сверкая резьбою.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И слушая песню, никто не сказал бы,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Что час лишь, как парни вернулись из боя.»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/>
              <a:t>А.Фатьянов </a:t>
            </a:r>
          </a:p>
          <a:p>
            <a:pPr algn="r"/>
            <a:r>
              <a:rPr lang="ru-RU" b="1" i="1" dirty="0" smtClean="0"/>
              <a:t>«Весёлые парни» </a:t>
            </a:r>
          </a:p>
          <a:p>
            <a:pPr algn="r"/>
            <a:r>
              <a:rPr lang="ru-RU" b="1" i="1" dirty="0" smtClean="0"/>
              <a:t>1943 г.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Мама\Фатьянов\фото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6585">
            <a:off x="429204" y="337164"/>
            <a:ext cx="2783582" cy="205434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D:\Мама\Фатьянов\фото\загружено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0752">
            <a:off x="5901274" y="380755"/>
            <a:ext cx="2892549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9" name="Picture 5" descr="D:\Мама\Фатьянов\фото\7ed03f60fbcb9427bf4cb97bdd5b8b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06755">
            <a:off x="321167" y="3458116"/>
            <a:ext cx="3672408" cy="25825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2530" y="6237312"/>
            <a:ext cx="5448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«Где же вы теперь, друзья-однополчане?»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(музыка В.Соловьёва-Седова, слова А.Фатьянова)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6150" name="Picture 6" descr="D:\Мама\Фатьянов\фото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2900">
            <a:off x="5310208" y="3810041"/>
            <a:ext cx="3433564" cy="24763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D:\Мама\Фатьянов\фото\загружен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556792"/>
            <a:ext cx="2952328" cy="21602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d-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30019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Мама\Фатьянов\фото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2362">
            <a:off x="6023799" y="397196"/>
            <a:ext cx="2736304" cy="21358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2" name="Picture 4" descr="D:\Мама\Фатьянов\фото\загружено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376264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3" name="Picture 5" descr="D:\Мама\Фатьянов\фото\загружено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2413">
            <a:off x="5650188" y="4302597"/>
            <a:ext cx="2847038" cy="20904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4" name="Picture 6" descr="D:\Мама\Фатьянов\фото\загружено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0276">
            <a:off x="3164812" y="2226638"/>
            <a:ext cx="2896909" cy="22638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87624" y="5301208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Кадры из кинофильма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«Небесный тихоход»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ама\Фатьянов\фото\загружено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060848"/>
            <a:ext cx="1953766" cy="2736304"/>
          </a:xfrm>
          <a:prstGeom prst="rect">
            <a:avLst/>
          </a:prstGeom>
          <a:noFill/>
        </p:spPr>
      </p:pic>
      <p:pic>
        <p:nvPicPr>
          <p:cNvPr id="8196" name="Picture 4" descr="D:\Мама\Фатьянов\фото\загружено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95160">
            <a:off x="467544" y="404664"/>
            <a:ext cx="2802632" cy="2179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7" name="Picture 5" descr="D:\Мама\Фатьянов\фото\загружено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4772">
            <a:off x="938020" y="3413199"/>
            <a:ext cx="2016224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8" name="Picture 6" descr="D:\Мама\Фатьянов\фото\загружено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1157">
            <a:off x="6226565" y="3648007"/>
            <a:ext cx="1903441" cy="28491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9" name="Picture 7" descr="D:\Мама\Фатьянов\фото\загружено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1543">
            <a:off x="6386972" y="439591"/>
            <a:ext cx="1800225" cy="2543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Иванович Фатьянов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Мама\Фатьянов\фото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3096344" cy="4536504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47864" y="5949280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1919 - 1959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есн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640960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ама\Фатьянов\фото\0_1f8b2_e63522c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3022600" cy="406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3" name="Picture 3" descr="D:\Мама\Фатьянов\фото\загружено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143125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4" name="Picture 4" descr="D:\Мама\Фатьянов\фото\загружено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764704"/>
            <a:ext cx="14097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5" name="Picture 5" descr="D:\Мама\Фатьянов\фото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56992"/>
            <a:ext cx="2286000" cy="2305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7" name="Picture 7" descr="D:\Мама\Фатьянов\фото\3godat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429000"/>
            <a:ext cx="2132856" cy="2907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а\Фатьянов\фото\fatjanov_a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528392" cy="44644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067945" y="1268760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«Ему не везло — при жизни у него вышла только маленькая книжечка стихов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во Владимирском издательстве.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Его часто кусали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в газетах и журналах...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Но ему чертовски везло, он родился в рубашке,— он был одним из любимейших поэтов народа,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поэтов, чьи песни пелись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буквально на всех углах».</a:t>
            </a:r>
          </a:p>
          <a:p>
            <a:pPr algn="ctr"/>
            <a:endParaRPr lang="ru-RU" dirty="0" smtClean="0"/>
          </a:p>
          <a:p>
            <a:pPr algn="r"/>
            <a:r>
              <a:rPr lang="ru-RU" b="1" i="1" dirty="0" err="1" smtClean="0"/>
              <a:t>Ошанин</a:t>
            </a:r>
            <a:r>
              <a:rPr lang="ru-RU" b="1" i="1" dirty="0" smtClean="0"/>
              <a:t> Л. </a:t>
            </a:r>
          </a:p>
          <a:p>
            <a:pPr algn="r"/>
            <a:r>
              <a:rPr lang="ru-RU" b="1" i="1" dirty="0" smtClean="0"/>
              <a:t>Как создавалась песня.</a:t>
            </a:r>
          </a:p>
          <a:p>
            <a:pPr algn="r"/>
            <a:r>
              <a:rPr lang="ru-RU" b="1" i="1" dirty="0" smtClean="0"/>
              <a:t>1967.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ама\Фатьянов\фото\могила Фатья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4664"/>
            <a:ext cx="3384376" cy="48245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71600" y="5661248"/>
            <a:ext cx="741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Могила А.И.Фатьянова в Москве на Ваганьковском кладбище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Мама\Фатьянов\фото\загружено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656"/>
            <a:ext cx="3168352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0" name="Picture 4" descr="D:\Мама\Фатьянов\фото\загружено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2438400" cy="1828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2" name="Picture 6" descr="D:\Мама\Фатьянов\фото\zrite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96952"/>
            <a:ext cx="3901728" cy="289029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3" name="Picture 7" descr="D:\Мама\Фатьянов\фото\загружено (1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852936"/>
            <a:ext cx="3096344" cy="2088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5" name="Picture 9" descr="D:\Мама\Фатьянов\фото\images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88640"/>
            <a:ext cx="1847850" cy="24669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5536" y="5445224"/>
            <a:ext cx="4046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На </a:t>
            </a:r>
            <a:r>
              <a:rPr lang="ru-RU" b="1" i="1" dirty="0" err="1" smtClean="0">
                <a:solidFill>
                  <a:srgbClr val="002060"/>
                </a:solidFill>
                <a:latin typeface="Arial Black" pitchFamily="34" charset="0"/>
              </a:rPr>
              <a:t>Фатьяновском</a:t>
            </a:r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 празднике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в Вязниках</a:t>
            </a:r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ама\Фатьянов\фото\0_1f8ac_db7eb0e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350000" cy="47625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413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 Музее песни </a:t>
            </a:r>
            <a:r>
              <a:rPr lang="en-US" b="1" i="1" dirty="0" smtClean="0">
                <a:solidFill>
                  <a:srgbClr val="002060"/>
                </a:solidFill>
              </a:rPr>
              <a:t>XX</a:t>
            </a:r>
            <a:r>
              <a:rPr lang="ru-RU" b="1" i="1" dirty="0" smtClean="0">
                <a:solidFill>
                  <a:srgbClr val="002060"/>
                </a:solidFill>
              </a:rPr>
              <a:t> века в Вязниках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ама\Фатьянов\фото\1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7150"/>
            <a:ext cx="8982075" cy="6743700"/>
          </a:xfrm>
          <a:prstGeom prst="rect">
            <a:avLst/>
          </a:prstGeom>
          <a:noFill/>
        </p:spPr>
      </p:pic>
      <p:pic>
        <p:nvPicPr>
          <p:cNvPr id="3" name="nuz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 выполнена учителем русского языка и литературы МБОУ «</a:t>
            </a:r>
            <a:r>
              <a:rPr lang="ru-RU" dirty="0" err="1" smtClean="0"/>
              <a:t>Липенская</a:t>
            </a:r>
            <a:r>
              <a:rPr lang="ru-RU" dirty="0" smtClean="0"/>
              <a:t> </a:t>
            </a:r>
            <a:r>
              <a:rPr lang="ru-RU" dirty="0" err="1" smtClean="0"/>
              <a:t>оош</a:t>
            </a:r>
            <a:r>
              <a:rPr lang="ru-RU" dirty="0" smtClean="0"/>
              <a:t>» </a:t>
            </a:r>
            <a:r>
              <a:rPr lang="ru-RU" dirty="0" err="1" smtClean="0"/>
              <a:t>Пеконкиной</a:t>
            </a:r>
            <a:r>
              <a:rPr lang="ru-RU" dirty="0" smtClean="0"/>
              <a:t> Н.Н.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http://er3ed.qrz.ru/index.htm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http://ru.wikipedia.org/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http://fatyanow.narod.ru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http://www.stihi.ru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http://sovmusic.ru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а\Фатьянов\фото\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384376" cy="4392488"/>
          </a:xfrm>
          <a:prstGeom prst="round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2204864"/>
            <a:ext cx="4968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«Он был весь русский.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 Его внешность была русской,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 его достоинства были русскими,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его недостатки были русскими,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его талант был русским…» </a:t>
            </a:r>
          </a:p>
          <a:p>
            <a:endParaRPr lang="ru-RU" sz="2000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С. Никитин </a:t>
            </a:r>
            <a:endParaRPr lang="ru-RU" sz="20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omF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m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6093296"/>
            <a:ext cx="498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>
                <a:solidFill>
                  <a:srgbClr val="002060"/>
                </a:solidFill>
                <a:latin typeface="Arial Black" pitchFamily="34" charset="0"/>
              </a:rPr>
              <a:t>Фатьяновский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 дом в Малом </a:t>
            </a:r>
            <a:r>
              <a:rPr lang="ru-RU" i="1" dirty="0" err="1" smtClean="0">
                <a:solidFill>
                  <a:srgbClr val="002060"/>
                </a:solidFill>
                <a:latin typeface="Arial Black" pitchFamily="34" charset="0"/>
              </a:rPr>
              <a:t>Петрино</a:t>
            </a:r>
            <a:endParaRPr lang="ru-RU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Фатьянов\фото\Семья Фатьяновы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112568" cy="2808312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91680" y="443711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Фотография из семейного архива Фатьяновых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Фатьянов\фото\information_items_1189494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629275" cy="4200525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83768" y="5301208"/>
            <a:ext cx="4116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Дом Фатьяновых в Вязниках,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ныне – Музей песни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а\Фатьянов\фото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7578">
            <a:off x="3136619" y="2356831"/>
            <a:ext cx="3024336" cy="213588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147" name="Picture 3" descr="D:\Мама\Фатьянов\фото\загружено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5421">
            <a:off x="5750574" y="4272703"/>
            <a:ext cx="3024336" cy="208823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148" name="Picture 4" descr="C:\Users\Admin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8207">
            <a:off x="5702181" y="497744"/>
            <a:ext cx="3096344" cy="213588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6149" name="Picture 5" descr="C:\Users\Admin\Desktop\i474be09ae54b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92696"/>
            <a:ext cx="2609850" cy="476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395536" y="573325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Кадры из кинофильма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«Солдат Иван Бровкин»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" name="p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9320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ма\Фатьянов\фото\tn_photo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908720"/>
            <a:ext cx="1827064" cy="2808311"/>
          </a:xfrm>
          <a:prstGeom prst="round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59632" y="1124744"/>
            <a:ext cx="4310795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«Я всегда был, товарищи, весел,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Но сегодня не по себе,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Хочется нежных песен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 простой,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Трёхоконной избе,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 тропинках в задумчивых чащах.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 милом и очень родном,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 ласточках, быстро летящих,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 черёмухе под окном.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Потому что там, по соседству,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Как страницы потрёпанных книг,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Выронил я из детства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Самые лучшие дни».</a:t>
            </a:r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/>
              <a:t>А.Фатьянов</a:t>
            </a:r>
          </a:p>
          <a:p>
            <a:pPr algn="r"/>
            <a:r>
              <a:rPr lang="ru-RU" b="1" i="1" dirty="0" smtClean="0"/>
              <a:t>«Предо мною Москва в тумане…»</a:t>
            </a:r>
          </a:p>
          <a:p>
            <a:pPr algn="r"/>
            <a:r>
              <a:rPr lang="ru-RU" b="1" i="1" dirty="0" smtClean="0"/>
              <a:t>1937 год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а\Фатьянов\фото\3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2381250" cy="3076575"/>
          </a:xfrm>
          <a:prstGeom prst="round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79912" y="980728"/>
            <a:ext cx="482888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«Уходил товарищ в бой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Насмерть с немцем биться.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 бой товарищ взял с собой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Горсть родной землицы.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Положил её на грудь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Он в платок расшитый,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Ведь на ней – не где-нибудь –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Столько лет прожито.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И тропинка узкая повела в поля.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Ой, землица русская, матушка – земля».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/>
              <a:t>А.Фатьянов</a:t>
            </a:r>
          </a:p>
          <a:p>
            <a:pPr algn="r"/>
            <a:r>
              <a:rPr lang="ru-RU" b="1" i="1" dirty="0" smtClean="0"/>
              <a:t>«Горсть земли»</a:t>
            </a:r>
          </a:p>
          <a:p>
            <a:pPr algn="r"/>
            <a:r>
              <a:rPr lang="ru-RU" b="1" i="1" dirty="0" smtClean="0"/>
              <a:t>1942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452</TotalTime>
  <Words>520</Words>
  <Application>Microsoft Office PowerPoint</Application>
  <PresentationFormat>Экран (4:3)</PresentationFormat>
  <Paragraphs>110</Paragraphs>
  <Slides>28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Тема31</vt:lpstr>
      <vt:lpstr>Слайд 1</vt:lpstr>
      <vt:lpstr>Алексей Иванович Фатьянов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2014-01-13T16:30:03Z</dcterms:created>
  <dcterms:modified xsi:type="dcterms:W3CDTF">2014-08-29T18:29:56Z</dcterms:modified>
</cp:coreProperties>
</file>