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C2F2-C4DE-4FCE-AA37-02F88CE31A84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13D2-5EEE-4941-924E-7A77422DB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zst.ru/list/nienschanz/001_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6693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1412776"/>
            <a:ext cx="5479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Крепость </a:t>
            </a:r>
            <a:r>
              <a:rPr lang="ru-RU" sz="4800" dirty="0" err="1" smtClean="0">
                <a:solidFill>
                  <a:srgbClr val="FF0000"/>
                </a:solidFill>
              </a:rPr>
              <a:t>Ниеншанц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nyen-brewery.com/wp-content/uploads/2012/04/nyenskans_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1.liveinternet.ru/images/attach/c/1/56/667/56667386_7b5762703f2ac7db673220350a3145f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yuliuscezar.ru/2/images/Objects/Exclusive/Museum_Ni/musey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elcomespb.com/images/foto-news2bi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newsartspb.ru/v-zal/losx/2009/100701-0731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05064"/>
            <a:ext cx="3810000" cy="2676525"/>
          </a:xfrm>
          <a:prstGeom prst="rect">
            <a:avLst/>
          </a:prstGeom>
          <a:noFill/>
        </p:spPr>
      </p:pic>
      <p:pic>
        <p:nvPicPr>
          <p:cNvPr id="19464" name="Picture 8" descr="http://vgreki.ru/files/IMG_51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3657600" cy="4876801"/>
          </a:xfrm>
          <a:prstGeom prst="rect">
            <a:avLst/>
          </a:prstGeom>
          <a:noFill/>
        </p:spPr>
      </p:pic>
      <p:pic>
        <p:nvPicPr>
          <p:cNvPr id="19466" name="Picture 10" descr="http://www.ohta-center.ru/uploaded/text/3_5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48680"/>
            <a:ext cx="3888432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6</cp:revision>
  <dcterms:created xsi:type="dcterms:W3CDTF">2012-10-19T15:34:44Z</dcterms:created>
  <dcterms:modified xsi:type="dcterms:W3CDTF">2013-12-15T08:51:54Z</dcterms:modified>
</cp:coreProperties>
</file>