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A577D998-F19F-4416-B82D-C253052EDA33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863B1132-1452-42CC-A955-D0DF61F5A5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7D998-F19F-4416-B82D-C253052EDA33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B1132-1452-42CC-A955-D0DF61F5A5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7D998-F19F-4416-B82D-C253052EDA33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B1132-1452-42CC-A955-D0DF61F5A5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7D998-F19F-4416-B82D-C253052EDA33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B1132-1452-42CC-A955-D0DF61F5A5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7D998-F19F-4416-B82D-C253052EDA33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B1132-1452-42CC-A955-D0DF61F5A5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7D998-F19F-4416-B82D-C253052EDA33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B1132-1452-42CC-A955-D0DF61F5A5A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7D998-F19F-4416-B82D-C253052EDA33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B1132-1452-42CC-A955-D0DF61F5A5A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7D998-F19F-4416-B82D-C253052EDA33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B1132-1452-42CC-A955-D0DF61F5A5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7D998-F19F-4416-B82D-C253052EDA33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B1132-1452-42CC-A955-D0DF61F5A5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A577D998-F19F-4416-B82D-C253052EDA33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863B1132-1452-42CC-A955-D0DF61F5A5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A577D998-F19F-4416-B82D-C253052EDA33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863B1132-1452-42CC-A955-D0DF61F5A5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A577D998-F19F-4416-B82D-C253052EDA33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863B1132-1452-42CC-A955-D0DF61F5A5A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туве я2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633364"/>
            <a:ext cx="7210152" cy="540065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475656" y="826965"/>
            <a:ext cx="59766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 </a:t>
            </a:r>
            <a:r>
              <a:rPr lang="ru-RU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Тема дружбы в творчестве Туве  Янссон</a:t>
            </a:r>
            <a:endParaRPr lang="ru-RU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1508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Туве Янссон и её герои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1700808"/>
            <a:ext cx="4032448" cy="4565815"/>
          </a:xfrm>
        </p:spPr>
      </p:pic>
    </p:spTree>
    <p:extLst>
      <p:ext uri="{BB962C8B-B14F-4D97-AF65-F5344CB8AC3E}">
        <p14:creationId xmlns:p14="http://schemas.microsoft.com/office/powerpoint/2010/main" val="20482785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955234"/>
          </a:xfrm>
        </p:spPr>
        <p:txBody>
          <a:bodyPr/>
          <a:lstStyle/>
          <a:p>
            <a:r>
              <a:rPr lang="ru-RU" dirty="0" err="1" smtClean="0">
                <a:latin typeface="Comic Sans MS" panose="030F0702030302020204" pitchFamily="66" charset="0"/>
              </a:rPr>
              <a:t>Снусмумрик</a:t>
            </a:r>
            <a:endParaRPr lang="ru-RU" dirty="0">
              <a:latin typeface="Comic Sans MS" panose="030F0702030302020204" pitchFamily="66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556773"/>
            <a:ext cx="7200800" cy="4513177"/>
          </a:xfrm>
        </p:spPr>
      </p:pic>
    </p:spTree>
    <p:extLst>
      <p:ext uri="{BB962C8B-B14F-4D97-AF65-F5344CB8AC3E}">
        <p14:creationId xmlns:p14="http://schemas.microsoft.com/office/powerpoint/2010/main" val="10231160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User\Desktop\Новая папка\туве я6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265" y="1052736"/>
            <a:ext cx="7426019" cy="489654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91182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Comic Sans MS" panose="030F0702030302020204" pitchFamily="66" charset="0"/>
              </a:rPr>
              <a:t>Туве </a:t>
            </a:r>
            <a:r>
              <a:rPr lang="ru-RU" dirty="0" smtClean="0">
                <a:latin typeface="Comic Sans MS" panose="030F0702030302020204" pitchFamily="66" charset="0"/>
              </a:rPr>
              <a:t>Янссон – известная финская писательница</a:t>
            </a:r>
            <a:endParaRPr lang="ru-RU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C:\Users\User\Desktop\туве я3.jpe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060848"/>
            <a:ext cx="3705144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47760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1291895">
            <a:off x="1056461" y="1007345"/>
            <a:ext cx="3063240" cy="1499616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7030A0"/>
                </a:solidFill>
              </a:rPr>
              <a:t>Туве Янссон в детстве</a:t>
            </a:r>
            <a:endParaRPr lang="ru-RU" sz="4000" dirty="0">
              <a:solidFill>
                <a:srgbClr val="7030A0"/>
              </a:solidFill>
            </a:endParaRPr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4" b="1294"/>
          <a:stretch>
            <a:fillRect/>
          </a:stretch>
        </p:blipFill>
        <p:spPr>
          <a:xfrm rot="60000">
            <a:off x="4975040" y="792083"/>
            <a:ext cx="3180930" cy="4955467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 rot="-60000">
            <a:off x="973759" y="2709146"/>
            <a:ext cx="3599851" cy="3383860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/>
              <a:t>Родилась в 1914 в семье скульптора и художницы.</a:t>
            </a:r>
          </a:p>
          <a:p>
            <a:r>
              <a:rPr lang="ru-RU" sz="2800" dirty="0" smtClean="0"/>
              <a:t>С самого детства хорошо рисовала, а также сочиняла небольшие рассказы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94193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9377" y="692697"/>
            <a:ext cx="6965245" cy="936103"/>
          </a:xfrm>
        </p:spPr>
        <p:txBody>
          <a:bodyPr/>
          <a:lstStyle/>
          <a:p>
            <a:r>
              <a:rPr lang="ru-RU" dirty="0" smtClean="0">
                <a:latin typeface="Comic Sans MS" panose="030F0702030302020204" pitchFamily="66" charset="0"/>
              </a:rPr>
              <a:t>Книги Туве Янссон</a:t>
            </a:r>
            <a:endParaRPr lang="ru-RU" dirty="0">
              <a:latin typeface="Comic Sans MS" panose="030F0702030302020204" pitchFamily="66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81638">
            <a:off x="5800240" y="1849085"/>
            <a:ext cx="2649300" cy="4121132"/>
          </a:xfrm>
        </p:spPr>
      </p:pic>
      <p:pic>
        <p:nvPicPr>
          <p:cNvPr id="3074" name="Picture 2" descr="C:\Users\User\Desktop\Новая папка\туве56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1619716"/>
            <a:ext cx="2661037" cy="4260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User\Desktop\Новая папка\туве0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76022">
            <a:off x="956766" y="1966062"/>
            <a:ext cx="2465110" cy="4118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62899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Comic Sans MS" panose="030F0702030302020204" pitchFamily="66" charset="0"/>
              </a:rPr>
              <a:t>Книги Туве Янссон</a:t>
            </a:r>
            <a:endParaRPr lang="ru-RU" dirty="0">
              <a:latin typeface="Comic Sans MS" panose="030F0702030302020204" pitchFamily="66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55662">
            <a:off x="1216565" y="1792876"/>
            <a:ext cx="2806095" cy="4336692"/>
          </a:xfrm>
        </p:spPr>
      </p:pic>
      <p:pic>
        <p:nvPicPr>
          <p:cNvPr id="4098" name="Picture 2" descr="C:\Users\User\Desktop\Новая папка\туве9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24969">
            <a:off x="5031052" y="1851381"/>
            <a:ext cx="2700609" cy="4173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15532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\Desktop\Новая папка\туве я5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92696"/>
            <a:ext cx="7560840" cy="5579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27584" y="980728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Главные герои книг Туве Янссон – </a:t>
            </a:r>
            <a:r>
              <a:rPr lang="ru-RU" sz="2400" b="1" dirty="0" err="1" smtClean="0">
                <a:solidFill>
                  <a:srgbClr val="002060"/>
                </a:solidFill>
              </a:rPr>
              <a:t>Муми</a:t>
            </a:r>
            <a:r>
              <a:rPr lang="ru-RU" sz="2400" b="1" dirty="0" smtClean="0">
                <a:solidFill>
                  <a:srgbClr val="002060"/>
                </a:solidFill>
              </a:rPr>
              <a:t>-тролли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5579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692697"/>
            <a:ext cx="6965245" cy="1008112"/>
          </a:xfrm>
        </p:spPr>
        <p:txBody>
          <a:bodyPr/>
          <a:lstStyle/>
          <a:p>
            <a:r>
              <a:rPr lang="ru-RU" dirty="0">
                <a:latin typeface="Comic Sans MS" panose="030F0702030302020204" pitchFamily="66" charset="0"/>
              </a:rPr>
              <a:t>Остров </a:t>
            </a:r>
            <a:r>
              <a:rPr lang="ru-RU" dirty="0" err="1">
                <a:latin typeface="Comic Sans MS" panose="030F0702030302020204" pitchFamily="66" charset="0"/>
              </a:rPr>
              <a:t>Кловхарун</a:t>
            </a:r>
            <a:endParaRPr lang="ru-RU" dirty="0">
              <a:latin typeface="Comic Sans MS" panose="030F0702030302020204" pitchFamily="66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772816"/>
            <a:ext cx="7128792" cy="44644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131966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620689"/>
            <a:ext cx="6965245" cy="1080120"/>
          </a:xfrm>
        </p:spPr>
        <p:txBody>
          <a:bodyPr/>
          <a:lstStyle/>
          <a:p>
            <a:r>
              <a:rPr lang="ru-RU" dirty="0" err="1" smtClean="0">
                <a:latin typeface="Comic Sans MS" panose="030F0702030302020204" pitchFamily="66" charset="0"/>
              </a:rPr>
              <a:t>Муми</a:t>
            </a:r>
            <a:r>
              <a:rPr lang="ru-RU" dirty="0" smtClean="0">
                <a:latin typeface="Comic Sans MS" panose="030F0702030302020204" pitchFamily="66" charset="0"/>
              </a:rPr>
              <a:t>-парк в Финляндии</a:t>
            </a:r>
            <a:endParaRPr lang="ru-RU" dirty="0">
              <a:latin typeface="Comic Sans MS" panose="030F0702030302020204" pitchFamily="66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700808"/>
            <a:ext cx="7344816" cy="4536504"/>
          </a:xfrm>
        </p:spPr>
      </p:pic>
    </p:spTree>
    <p:extLst>
      <p:ext uri="{BB962C8B-B14F-4D97-AF65-F5344CB8AC3E}">
        <p14:creationId xmlns:p14="http://schemas.microsoft.com/office/powerpoint/2010/main" val="5302543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User\Desktop\Новая папка\муми3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48680"/>
            <a:ext cx="7488832" cy="5616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User\Desktop\Новая папка\муми2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6654" y="2060848"/>
            <a:ext cx="3344077" cy="4248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51163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172</TotalTime>
  <Words>62</Words>
  <Application>Microsoft Office PowerPoint</Application>
  <PresentationFormat>Экран (4:3)</PresentationFormat>
  <Paragraphs>12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Кнопка</vt:lpstr>
      <vt:lpstr>Презентация PowerPoint</vt:lpstr>
      <vt:lpstr>Туве Янссон – известная финская писательница</vt:lpstr>
      <vt:lpstr>Туве Янссон в детстве</vt:lpstr>
      <vt:lpstr>Книги Туве Янссон</vt:lpstr>
      <vt:lpstr>Книги Туве Янссон</vt:lpstr>
      <vt:lpstr>Презентация PowerPoint</vt:lpstr>
      <vt:lpstr>Остров Кловхарун</vt:lpstr>
      <vt:lpstr>Муми-парк в Финляндии</vt:lpstr>
      <vt:lpstr>Презентация PowerPoint</vt:lpstr>
      <vt:lpstr>Туве Янссон и её герои</vt:lpstr>
      <vt:lpstr>Снусмумрик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9</cp:revision>
  <dcterms:created xsi:type="dcterms:W3CDTF">2014-04-03T15:12:30Z</dcterms:created>
  <dcterms:modified xsi:type="dcterms:W3CDTF">2014-04-03T18:05:19Z</dcterms:modified>
</cp:coreProperties>
</file>