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86" r:id="rId2"/>
    <p:sldId id="282" r:id="rId3"/>
    <p:sldId id="281" r:id="rId4"/>
    <p:sldId id="256" r:id="rId5"/>
    <p:sldId id="279" r:id="rId6"/>
    <p:sldId id="260" r:id="rId7"/>
    <p:sldId id="263" r:id="rId8"/>
    <p:sldId id="273" r:id="rId9"/>
    <p:sldId id="285" r:id="rId10"/>
    <p:sldId id="278" r:id="rId11"/>
    <p:sldId id="272" r:id="rId12"/>
    <p:sldId id="274" r:id="rId13"/>
    <p:sldId id="261" r:id="rId14"/>
    <p:sldId id="270" r:id="rId15"/>
    <p:sldId id="269" r:id="rId16"/>
    <p:sldId id="280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>
        <p:scale>
          <a:sx n="66" d="100"/>
          <a:sy n="66" d="100"/>
        </p:scale>
        <p:origin x="-153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55ADA-3E78-4FB6-BB2E-534923775F8E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E5663-CB2B-4849-B56F-6E20287E0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E5663-CB2B-4849-B56F-6E20287E00F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8EA9E-CD67-45C3-853B-A4107B8C34E6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94664-B63E-44A3-A89D-6A433C657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8EA9E-CD67-45C3-853B-A4107B8C34E6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94664-B63E-44A3-A89D-6A433C657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8EA9E-CD67-45C3-853B-A4107B8C34E6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94664-B63E-44A3-A89D-6A433C657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8EA9E-CD67-45C3-853B-A4107B8C34E6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94664-B63E-44A3-A89D-6A433C657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8EA9E-CD67-45C3-853B-A4107B8C34E6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94664-B63E-44A3-A89D-6A433C657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8EA9E-CD67-45C3-853B-A4107B8C34E6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94664-B63E-44A3-A89D-6A433C657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8EA9E-CD67-45C3-853B-A4107B8C34E6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94664-B63E-44A3-A89D-6A433C657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8EA9E-CD67-45C3-853B-A4107B8C34E6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94664-B63E-44A3-A89D-6A433C657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8EA9E-CD67-45C3-853B-A4107B8C34E6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94664-B63E-44A3-A89D-6A433C657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8EA9E-CD67-45C3-853B-A4107B8C34E6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94664-B63E-44A3-A89D-6A433C657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8EA9E-CD67-45C3-853B-A4107B8C34E6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94664-B63E-44A3-A89D-6A433C657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2378EA9E-CD67-45C3-853B-A4107B8C34E6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9A794664-B63E-44A3-A89D-6A433C657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10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anya\Documents\&#1082;%20&#1079;&#1080;&#1085;&#1082;&#1077;%201.mp3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2243152"/>
          </a:xfrm>
        </p:spPr>
        <p:txBody>
          <a:bodyPr/>
          <a:lstStyle/>
          <a:p>
            <a:r>
              <a:rPr lang="ru-RU" sz="5400" b="1" i="1" dirty="0" smtClean="0"/>
              <a:t>К стихотворению </a:t>
            </a:r>
            <a:br>
              <a:rPr lang="ru-RU" sz="5400" b="1" i="1" dirty="0" smtClean="0"/>
            </a:br>
            <a:r>
              <a:rPr lang="ru-RU" sz="5400" b="1" i="1" dirty="0" smtClean="0"/>
              <a:t>Ю. </a:t>
            </a:r>
            <a:r>
              <a:rPr lang="ru-RU" sz="5400" b="1" i="1" dirty="0" err="1" smtClean="0"/>
              <a:t>Друниной</a:t>
            </a:r>
            <a:r>
              <a:rPr lang="ru-RU" sz="5400" b="1" i="1" dirty="0" smtClean="0"/>
              <a:t> «Зинка»</a:t>
            </a:r>
            <a:endParaRPr lang="ru-RU" sz="5400" b="1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dirty="0" smtClean="0"/>
              <a:t>Автор презентации:</a:t>
            </a:r>
          </a:p>
          <a:p>
            <a:r>
              <a:rPr lang="ru-RU" sz="2400" dirty="0" smtClean="0"/>
              <a:t>Учитель русского языка и литературы</a:t>
            </a:r>
          </a:p>
          <a:p>
            <a:r>
              <a:rPr lang="ru-RU" sz="2400" dirty="0" smtClean="0"/>
              <a:t>МКОУ «Беляевская СШ»</a:t>
            </a:r>
          </a:p>
          <a:p>
            <a:r>
              <a:rPr lang="ru-RU" sz="2400" dirty="0" smtClean="0"/>
              <a:t>Пономарева Светлана Владимировна</a:t>
            </a:r>
            <a:endParaRPr lang="ru-RU" sz="24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velvet.by/files/userfiles/11898/dev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.vsekommentarii.com/pic/2013/06/24/strela.zp.ua/big-43-324-jenshini-na-voj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tat21.privet.ru/lr/0c1a566c89394a41c1f816aa17a877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fcw.su/upload/blogs/a85e94b4d3389b585f80c7b7dd640468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1.liveinternet.ru/images/attach/c/2/74/63/74063463_9cab4ac108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771530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vsyako-razno.ru/uploads/posts/2012-11/1352953571_vrag-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stat16.privet.ru/lr/0d2e275bde045f147dabc7c1922c6e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81.beon.ru/91/56/1325691/63/62716063/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ВЕЧНАЯ</a:t>
            </a:r>
            <a:endParaRPr lang="ru-RU" sz="6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ПАМЯТЬ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714488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Segoe Script" pitchFamily="34" charset="0"/>
              </a:rPr>
              <a:t>Юлия </a:t>
            </a:r>
            <a:r>
              <a:rPr lang="ru-RU" sz="5400" dirty="0" err="1" smtClean="0">
                <a:solidFill>
                  <a:srgbClr val="0070C0"/>
                </a:solidFill>
                <a:latin typeface="Segoe Script" pitchFamily="34" charset="0"/>
              </a:rPr>
              <a:t>Друнина</a:t>
            </a:r>
            <a:r>
              <a:rPr lang="ru-RU" sz="5400" dirty="0" smtClean="0">
                <a:solidFill>
                  <a:srgbClr val="FF0000"/>
                </a:solidFill>
                <a:latin typeface="Segoe Script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Segoe Script" pitchFamily="34" charset="0"/>
              </a:rPr>
            </a:br>
            <a:endParaRPr lang="ru-RU" sz="5400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571744"/>
            <a:ext cx="6400800" cy="2643206"/>
          </a:xfrm>
        </p:spPr>
        <p:txBody>
          <a:bodyPr>
            <a:normAutofit fontScale="85000" lnSpcReduction="10000"/>
          </a:bodyPr>
          <a:lstStyle/>
          <a:p>
            <a:r>
              <a:rPr lang="ru-RU" sz="9600" b="1" dirty="0" smtClean="0">
                <a:solidFill>
                  <a:srgbClr val="002060"/>
                </a:solidFill>
                <a:latin typeface="Monotype Corsiva" pitchFamily="66" charset="0"/>
              </a:rPr>
              <a:t>«Зинка»</a:t>
            </a:r>
          </a:p>
          <a:p>
            <a:r>
              <a:rPr lang="ru-RU" sz="41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Памяти однополчанки – Героя Советского Союза Зины Самсоновой</a:t>
            </a:r>
            <a:endParaRPr lang="ru-RU" sz="41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cirota.ru/forum/images/90/9035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к зинке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rezentacii.com/uploads/posts/2011-11/1321539839_zhenschina-na-voyne-fenomen-hh-veka.jpg"/>
          <p:cNvPicPr/>
          <p:nvPr/>
        </p:nvPicPr>
        <p:blipFill>
          <a:blip r:embed="rId2" cstate="print"/>
          <a:srcRect l="16667" t="22800" r="12667" b="16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veteran1941-45.narod.ru/vp/15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tat17.privet.ru/lr/0913fc0cc982474b037f776f92d0e48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tat21.privet.ru/lr/0c1aa663bb40094f663e095a285342f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tatic.diary.ru/userdir/1/4/0/7/1407864/73428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ages.webpark.ru/uploads54/101221/ssRed_army_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 мая_07">
  <a:themeElements>
    <a:clrScheme name="9 мая_07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9 мая_07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 мая_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георг ленточка</Template>
  <TotalTime>428</TotalTime>
  <Words>34</Words>
  <Application>Microsoft Office PowerPoint</Application>
  <PresentationFormat>Экран (4:3)</PresentationFormat>
  <Paragraphs>11</Paragraphs>
  <Slides>17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9 мая_07</vt:lpstr>
      <vt:lpstr>К стихотворению  Ю. Друниной «Зинка»</vt:lpstr>
      <vt:lpstr>Юлия Друнина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ВЕЧНАЯ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Tanya</dc:creator>
  <cp:lastModifiedBy>Tanya</cp:lastModifiedBy>
  <cp:revision>28</cp:revision>
  <dcterms:created xsi:type="dcterms:W3CDTF">2014-04-30T10:49:37Z</dcterms:created>
  <dcterms:modified xsi:type="dcterms:W3CDTF">2014-05-06T14:36:57Z</dcterms:modified>
</cp:coreProperties>
</file>