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6" r:id="rId8"/>
    <p:sldId id="265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8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54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244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877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718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088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998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27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33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25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DEC66-596A-483D-8B3C-16FF1CC873B6}" type="datetimeFigureOut">
              <a:rPr lang="ru-RU" smtClean="0"/>
              <a:t>14.11.2013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0297C-79F5-4417-B635-B527CFD8A6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5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2%D0%B0%D1%8F%D1%82%D0%B5%D0%BB%D1%8C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C%D0%B0%D1%82%D0%B2%D0%B5%D0%B5%D0%B2,_%D0%90%D0%BB%D0%B5%D0%BA%D1%81%D0%B0%D0%BD%D0%B4%D1%80_%D0%A2%D0%B5%D1%80%D0%B5%D0%BD%D1%82%D1%8C%D0%B5%D0%B2%D0%B8%D1%87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Матвеев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Александр Терентьевич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u="sng" dirty="0">
                <a:solidFill>
                  <a:srgbClr val="3333FF"/>
                </a:solidFill>
              </a:rPr>
              <a:t>русский</a:t>
            </a:r>
            <a:r>
              <a:rPr lang="ru-RU" u="sng" dirty="0">
                <a:solidFill>
                  <a:srgbClr val="3333CC"/>
                </a:solidFill>
              </a:rPr>
              <a:t>, советский </a:t>
            </a:r>
            <a:r>
              <a:rPr lang="ru-RU" u="sng" dirty="0">
                <a:solidFill>
                  <a:srgbClr val="3333CC"/>
                </a:solidFill>
                <a:hlinkClick r:id="rId2" tooltip="Ваятель"/>
              </a:rPr>
              <a:t>ваятель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361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hlinkClick r:id="rId2"/>
              </a:rPr>
              <a:t>http://ru.wikipedia.org/wiki/%D0%9C%D0%B0%D1%82%D0%B2%D0%B5%D0%B5%D0%B2,_%D0%90%D0%BB%D0%B5%D0%BA%D1%81%D0%B0%D0%BD%D0%B4%D1%80_%D0%A2%D0%B5%D1%80%D0%B5%D0%BD%D1%82%D1%8C%D0%B5%D0%B2%D0%B8%D1%87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95162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Матвеев Александр Терентьевич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(1878—1960), скульптор,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заслуженный деятель искусств РСФСР (1931), 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член Союза художников СССР (1932)</a:t>
            </a:r>
          </a:p>
        </p:txBody>
      </p:sp>
      <p:pic>
        <p:nvPicPr>
          <p:cNvPr id="4" name="Объект 3" descr="http://saratovregion.ucoz.ru/people/culture/matveev/matveev1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348880"/>
            <a:ext cx="4038600" cy="30289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0" y="1772816"/>
            <a:ext cx="4392488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1400" dirty="0"/>
              <a:t>Родился 25 (13 ст. ст.) августа 1878 г. в Саратове. Учился в </a:t>
            </a:r>
            <a:r>
              <a:rPr lang="ru-RU" sz="1400" dirty="0" err="1"/>
              <a:t>Боголюбовском</a:t>
            </a:r>
            <a:r>
              <a:rPr lang="ru-RU" sz="1400" dirty="0"/>
              <a:t> рисовальном училище (ныне СХУ) у В. В. Коновалова и в рисовальной студии при Обществе любителей изящных искусств у Г. П. </a:t>
            </a:r>
            <a:r>
              <a:rPr lang="ru-RU" sz="1400" dirty="0" err="1"/>
              <a:t>Баракки</a:t>
            </a:r>
            <a:r>
              <a:rPr lang="ru-RU" sz="1400" dirty="0"/>
              <a:t>. В 1899 г. переехал в Москву. В 1899-1902 гг. учился в Московском училище живописи, ваяния и зодчества на отделении ваяния у С. И. Иванова и П. П. Трубецкого. Работал мастером-лепщиком керамического производства С. И. Мамонтова. В 1906-1907 гг. продолжил обучение в частных студиях в Париже. В 1907-1912 гг. – скульптор художественно-керамических мастерских П. </a:t>
            </a:r>
            <a:r>
              <a:rPr lang="ru-RU" sz="1400" dirty="0" err="1"/>
              <a:t>К.Вакулина</a:t>
            </a:r>
            <a:r>
              <a:rPr lang="ru-RU" sz="1400" dirty="0"/>
              <a:t> и О. О. </a:t>
            </a:r>
            <a:r>
              <a:rPr lang="ru-RU" sz="1400" dirty="0" err="1"/>
              <a:t>Гельдвейна</a:t>
            </a:r>
            <a:r>
              <a:rPr lang="ru-RU" sz="1400" dirty="0"/>
              <a:t>. В 1912 г. переехал в Петроград</a:t>
            </a:r>
          </a:p>
        </p:txBody>
      </p:sp>
    </p:spTree>
    <p:extLst>
      <p:ext uri="{BB962C8B-B14F-4D97-AF65-F5344CB8AC3E}">
        <p14:creationId xmlns:p14="http://schemas.microsoft.com/office/powerpoint/2010/main" val="959201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А. Т. Матвеев в мастерской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330824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sz="1400" dirty="0"/>
              <a:t>Участник выставок с 1901 г. Один из выдающихся русских скульпторов с превосходным чувством пластики и особенностей материала. Автор памятника-надгробия В. Э. Борисову-</a:t>
            </a:r>
            <a:r>
              <a:rPr lang="ru-RU" sz="1400" dirty="0" err="1"/>
              <a:t>Мусатову</a:t>
            </a:r>
            <a:r>
              <a:rPr lang="ru-RU" sz="1400" dirty="0"/>
              <a:t>. В 1907 г. выступил на выставке «Голубая роза» в Москве. В 1917-1948 гг. вел преподавательскую работу, профессор Ленинградской академии художеств и Московского художественного института им. В. И. Сурикова, доктор искусствоведения (1939). Основал собственную школу скульптуры. Член художественных объединений: «Мир искусства (1917), «4 искусства» (1925), «Общества русских скульпторов» (1926). Умер 28 октября 1960 г. в Москве.</a:t>
            </a:r>
          </a:p>
        </p:txBody>
      </p:sp>
      <p:pic>
        <p:nvPicPr>
          <p:cNvPr id="5" name="Объект 4" descr="http://saratovregion.ucoz.ru/people/culture/matveev/matveev2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831181"/>
            <a:ext cx="3048000" cy="4064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94298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Автор скульптурного портрета и памятника-надгробия саратовскому живописцу  В. Э. Борисову-</a:t>
            </a:r>
            <a:r>
              <a:rPr lang="ru-RU" sz="3600" b="1" dirty="0" err="1" smtClean="0">
                <a:solidFill>
                  <a:srgbClr val="FF0000"/>
                </a:solidFill>
              </a:rPr>
              <a:t>Мусатову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 descr="http://saratovregion.ucoz.ru/people/culture/matveev/matveev3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132856"/>
            <a:ext cx="3600400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Файл:Матвеев BorisovMusatov 19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7"/>
            <a:ext cx="3816424" cy="446449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81609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А. Матвеев. Сон. Маска. 1907. Дерево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 descr="Файл:Матвеев Мечта 1907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5498932" cy="52565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23882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Одна из известных работ «Купальщица» 1911 г.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 descr="http://saratovregion.ucoz.ru/people/culture/matveev/matveev4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3816424" cy="4824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8278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Матвеев. Каменотёс Иван Семёнов. 1912. Дерево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Файл:Матвеев Иван Семенов 1912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84784"/>
            <a:ext cx="4176464" cy="52565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579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Матвеев. Октябрь. 1927г.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Файл:Матвеев Октября 1927b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4896544" cy="5328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552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59832" y="274638"/>
            <a:ext cx="562696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Память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49553" y="1484784"/>
            <a:ext cx="42484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200" b="1" dirty="0"/>
              <a:t>В Санкт-Петербурге на доме 29 по набережной Лейтенанта Шмидта</a:t>
            </a:r>
            <a:r>
              <a:rPr lang="ru-RU" sz="3200" b="1" dirty="0" smtClean="0"/>
              <a:t>,                     </a:t>
            </a:r>
            <a:r>
              <a:rPr lang="ru-RU" sz="3200" b="1" dirty="0"/>
              <a:t>где с 1923-го по 1946 год </a:t>
            </a:r>
            <a:r>
              <a:rPr lang="ru-RU" sz="3200" b="1" dirty="0" smtClean="0"/>
              <a:t>жил </a:t>
            </a:r>
            <a:r>
              <a:rPr lang="ru-RU" sz="3200" b="1" dirty="0"/>
              <a:t>и работал Матвеев, </a:t>
            </a:r>
            <a:r>
              <a:rPr lang="ru-RU" sz="3200" b="1" dirty="0" smtClean="0"/>
              <a:t>                                                      установлена </a:t>
            </a:r>
            <a:r>
              <a:rPr lang="ru-RU" sz="3200" b="1" dirty="0"/>
              <a:t>мемориальная доска. </a:t>
            </a:r>
          </a:p>
        </p:txBody>
      </p:sp>
      <p:pic>
        <p:nvPicPr>
          <p:cNvPr id="7" name="Рисунок 6" descr="Файл:Матвеев Kimerino 191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81258"/>
            <a:ext cx="3926840" cy="5704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106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308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Матвеев  Александр Терентьевич  русский, советский ваятель </vt:lpstr>
      <vt:lpstr>Матвеев Александр Терентьевич (1878—1960), скульптор,  заслуженный деятель искусств РСФСР (1931),  член Союза художников СССР (1932)</vt:lpstr>
      <vt:lpstr>А. Т. Матвеев в мастерской</vt:lpstr>
      <vt:lpstr>Автор скульптурного портрета и памятника-надгробия саратовскому живописцу  В. Э. Борисову-Мусатову</vt:lpstr>
      <vt:lpstr>А. Матвеев. Сон. Маска. 1907. Дерево</vt:lpstr>
      <vt:lpstr>Одна из известных работ «Купальщица» 1911 г.</vt:lpstr>
      <vt:lpstr>Матвеев. Каменотёс Иван Семёнов. 1912. Дерево</vt:lpstr>
      <vt:lpstr>Матвеев. Октябрь. 1927г. </vt:lpstr>
      <vt:lpstr>Память</vt:lpstr>
      <vt:lpstr>http://ru.wikipedia.org/wiki/%D0%9C%D0%B0%D1%82%D0%B2%D0%B5%D0%B5%D0%B2,_%D0%90%D0%BB%D0%B5%D0%BA%D1%81%D0%B0%D0%BD%D0%B4%D1%80_%D0%A2%D0%B5%D1%80%D0%B5%D0%BD%D1%82%D1%8C%D0%B5%D0%B2%D0%B8%D1%87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Матвеев Александр Терентьевич (1878—1960), скульптор,  заслуженный деятель искусств РСФСР (1931),  член Союза художников СССР (1932)</dc:title>
  <dc:creator>Александр</dc:creator>
  <cp:lastModifiedBy>Александр</cp:lastModifiedBy>
  <cp:revision>12</cp:revision>
  <dcterms:created xsi:type="dcterms:W3CDTF">2013-11-14T07:50:18Z</dcterms:created>
  <dcterms:modified xsi:type="dcterms:W3CDTF">2013-11-14T08:22:08Z</dcterms:modified>
</cp:coreProperties>
</file>