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3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22030" y="714356"/>
            <a:ext cx="8229600" cy="1285884"/>
          </a:xfrm>
        </p:spPr>
        <p:txBody>
          <a:bodyPr/>
          <a:lstStyle/>
          <a:p>
            <a:r>
              <a:rPr lang="ru-RU" dirty="0" smtClean="0"/>
              <a:t>Царское село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699792" y="3331698"/>
            <a:ext cx="5072608" cy="1752600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Пушкин  </a:t>
            </a:r>
            <a:r>
              <a:rPr lang="ru-RU" dirty="0" smtClean="0"/>
              <a:t>    </a:t>
            </a:r>
          </a:p>
          <a:p>
            <a:endParaRPr lang="ru-RU" dirty="0" smtClean="0"/>
          </a:p>
          <a:p>
            <a:r>
              <a:rPr lang="ru-RU" dirty="0" smtClean="0"/>
              <a:t>                                        Бойко </a:t>
            </a:r>
            <a:r>
              <a:rPr lang="ru-RU" dirty="0" smtClean="0"/>
              <a:t>Е.Н. учитель ГБОУ СОШ № 262</a:t>
            </a:r>
            <a:endParaRPr lang="ru-RU" dirty="0"/>
          </a:p>
        </p:txBody>
      </p:sp>
      <p:pic>
        <p:nvPicPr>
          <p:cNvPr id="11266" name="Picture 2" descr="http://www.megabook.ru/MObjects2/data/pict2007/06s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428868"/>
            <a:ext cx="24765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retsk_ban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90"/>
            <a:ext cx="7498192" cy="47863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51435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1918 году город получил новое название – Детское Село. </a:t>
            </a:r>
            <a:endParaRPr lang="ru-RU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sarskoye_lic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142852"/>
            <a:ext cx="6286544" cy="4714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14348" y="5000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Через девятнадцать лет, в 1937 году, город был переименован снова, очередное переименование было связано со столетней годовщиной со дня гибели Пушкина.</a:t>
            </a:r>
            <a:endParaRPr lang="ru-RU" dirty="0"/>
          </a:p>
        </p:txBody>
      </p:sp>
      <p:pic>
        <p:nvPicPr>
          <p:cNvPr id="1026" name="Picture 2" descr="http://sochi.com/images/news/33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214686"/>
            <a:ext cx="3048000" cy="322897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8" y="142852"/>
            <a:ext cx="6572296" cy="492922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7224" y="5103674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Первоначально царскосельскими землями владели шведы. На том месте, где в будущем выросли царские резиденции, находилась Сарская мыза, которую Петр I в 1710 году подарил своей жене Екатерине Алексеевне. </a:t>
            </a:r>
            <a:endParaRPr lang="ru-RU" dirty="0"/>
          </a:p>
        </p:txBody>
      </p:sp>
      <p:pic>
        <p:nvPicPr>
          <p:cNvPr id="10242" name="Picture 2" descr="http://kolyan.net/uploads/posts/2011-01/thumbs/1294143410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184907"/>
            <a:ext cx="2628885" cy="36730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14290"/>
            <a:ext cx="6250824" cy="42862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После окончательного изгнания шведов с завоеванной территории, Сарскую мызу переименовали в Сарское Село. Финское название было заменено на более привычное для уха русское в 1717 году, когда началось строительство каменного дворца. именно с этого момента Сарское село начало называться Царским.</a:t>
            </a:r>
            <a:endParaRPr lang="ru-RU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elo_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42853"/>
            <a:ext cx="6492178" cy="4857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507207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Следующей владелицей Царского Села стала дочь Петра </a:t>
            </a:r>
            <a:r>
              <a:rPr lang="en-US" dirty="0" smtClean="0"/>
              <a:t>I</a:t>
            </a:r>
            <a:r>
              <a:rPr lang="ru-RU" dirty="0" smtClean="0"/>
              <a:t>, Елизавета Петровна.</a:t>
            </a:r>
            <a:endParaRPr lang="ru-RU" dirty="0"/>
          </a:p>
        </p:txBody>
      </p:sp>
      <p:pic>
        <p:nvPicPr>
          <p:cNvPr id="8194" name="Picture 2" descr="http://img0.liveinternet.ru/images/attach/c/4/82/356/82356348_large_elizabe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786058"/>
            <a:ext cx="3073980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85786" y="5000636"/>
            <a:ext cx="55007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При ней к строительным работам в Царском Селе был привлечен архитектор Михаил Земцов, которому было поручено составить проект увеличения и перестройки Екатерининского дворца. Над дворцом работали и многие другие выдающиеся архитекторы, к примеру, Трезини и Растрелли</a:t>
            </a:r>
            <a:endParaRPr lang="ru-RU" dirty="0"/>
          </a:p>
        </p:txBody>
      </p:sp>
      <p:pic>
        <p:nvPicPr>
          <p:cNvPr id="7170" name="Picture 2" descr="http://biopeoples.ru/uploads/posts/2011-09/1315728296_zemc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5072074"/>
            <a:ext cx="1571636" cy="1571637"/>
          </a:xfrm>
          <a:prstGeom prst="rect">
            <a:avLst/>
          </a:prstGeom>
          <a:noFill/>
        </p:spPr>
      </p:pic>
      <p:pic>
        <p:nvPicPr>
          <p:cNvPr id="5" name="Рисунок 4" descr="d9f06a96c36185f4ef893b6f0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7730705" cy="4720665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lexpal_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6858048" cy="499238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5380672"/>
            <a:ext cx="49292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годы правления Павла </a:t>
            </a:r>
            <a:r>
              <a:rPr lang="en-US" dirty="0" smtClean="0"/>
              <a:t>I</a:t>
            </a:r>
            <a:r>
              <a:rPr lang="ru-RU" dirty="0" smtClean="0"/>
              <a:t> Царское Село было заброшено и строительство в нем остановилось. При Александре </a:t>
            </a:r>
            <a:r>
              <a:rPr lang="en-US" dirty="0" smtClean="0"/>
              <a:t>I</a:t>
            </a:r>
            <a:r>
              <a:rPr lang="ru-RU" dirty="0" smtClean="0"/>
              <a:t> оно было возобновлено, и продолжалось при Николае </a:t>
            </a:r>
            <a:r>
              <a:rPr lang="en-US" dirty="0" smtClean="0"/>
              <a:t>I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146" name="Picture 2" descr="http://s017.radikal.ru/i410/1110/e4/e22fcd1b5f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458024" cy="1833272"/>
          </a:xfrm>
          <a:prstGeom prst="rect">
            <a:avLst/>
          </a:prstGeom>
          <a:noFill/>
        </p:spPr>
      </p:pic>
      <p:pic>
        <p:nvPicPr>
          <p:cNvPr id="6148" name="Picture 4" descr="http://fedpress.ru/sites/fedpress/files/lidocnechka1/news/avel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2357430"/>
            <a:ext cx="1500198" cy="2045724"/>
          </a:xfrm>
          <a:prstGeom prst="rect">
            <a:avLst/>
          </a:prstGeom>
          <a:noFill/>
        </p:spPr>
      </p:pic>
      <p:pic>
        <p:nvPicPr>
          <p:cNvPr id="6150" name="Picture 6" descr="http://www.glavagosudarstva.ru/img/nikolay_1_pavlovich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4500570"/>
            <a:ext cx="1476879" cy="200028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514351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Именно по решению Александра </a:t>
            </a:r>
            <a:r>
              <a:rPr lang="en-US" dirty="0" smtClean="0"/>
              <a:t>I</a:t>
            </a:r>
            <a:r>
              <a:rPr lang="ru-RU" dirty="0" smtClean="0"/>
              <a:t> в 1810 году в Царском Селе был открыт знаменитый Лицей, который стал его символом и воплощением памяти о юных годах Александра Сергеевича Пушкина.</a:t>
            </a:r>
            <a:endParaRPr lang="ru-RU" dirty="0"/>
          </a:p>
        </p:txBody>
      </p:sp>
      <p:pic>
        <p:nvPicPr>
          <p:cNvPr id="5" name="Рисунок 4" descr="P1000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42852"/>
            <a:ext cx="6429420" cy="4822065"/>
          </a:xfrm>
          <a:prstGeom prst="rect">
            <a:avLst/>
          </a:prstGeom>
        </p:spPr>
      </p:pic>
      <p:pic>
        <p:nvPicPr>
          <p:cNvPr id="5122" name="Picture 2" descr="http://www.gorod-petra.ru/licey/89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000372"/>
            <a:ext cx="2705100" cy="356235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7143768" cy="53578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42910" y="564357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1917 году, закончилась история Царского Села как резиденции российских императоров. </a:t>
            </a:r>
            <a:endParaRPr lang="ru-RU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pb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52"/>
            <a:ext cx="6908848" cy="45720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472" y="4857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Его дворцы были превращены в музеи, а в лучших домах и дачах города разместились детские учреждения. </a:t>
            </a:r>
            <a:endParaRPr lang="ru-RU" dirty="0"/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269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Царское село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Екатерина</cp:lastModifiedBy>
  <cp:revision>14</cp:revision>
  <dcterms:modified xsi:type="dcterms:W3CDTF">2013-12-03T16:15:47Z</dcterms:modified>
</cp:coreProperties>
</file>