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C:\Documents%20and%20Settings\Admin\&#1056;&#1072;&#1073;&#1086;&#1095;&#1080;&#1081;%20&#1089;&#1090;&#1086;&#1083;\&#1061;&#1072;&#1090;&#1080;&#1082;&#1086;.%20&#1057;&#1072;&#1084;&#1099;&#1081;%20&#1042;&#1077;&#1088;&#1085;&#1099;&#1081;%20&#1044;&#1088;&#1091;&#1075;%20(Hachiko.%20A%20Dog''s%20Story)%20-%202009%20-%2021.%20Jan%20A.P.%20Kaczmarek%20-%20Goodbye%20%20(audiopoisk.com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789040"/>
            <a:ext cx="6248400" cy="1077600"/>
          </a:xfrm>
        </p:spPr>
        <p:txBody>
          <a:bodyPr/>
          <a:lstStyle/>
          <a:p>
            <a:r>
              <a:rPr lang="ru-RU" dirty="0" err="1" smtClean="0"/>
              <a:t>шекспир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120480" cy="2232248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/>
              <a:t>Я не умею скрывать свои чувства: когда у меня есть причина для печали, я должен быть печальным и ни на чьи шутки не улыбаться; когда я голоден, я должен есть и никого не дожидаться; когда меня ко сну клонит, должен спать, не заботясь ни о чьих делах; когда мне весело, смеяться — и никогда не подделываться под чье бы то ни было настроение.</a:t>
            </a:r>
          </a:p>
          <a:p>
            <a:endParaRPr lang="ru-RU" dirty="0"/>
          </a:p>
        </p:txBody>
      </p:sp>
      <p:pic>
        <p:nvPicPr>
          <p:cNvPr id="4" name="Хатико. Самый Верный Друг (Hachiko. A Dog''s Story) - 2009 - 21. Jan A.P. Kaczmarek - Goodbye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7715272" y="52863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305329"/>
      </p:ext>
    </p:extLst>
  </p:cSld>
  <p:clrMapOvr>
    <a:masterClrMapping/>
  </p:clrMapOvr>
  <p:transition spd="slow" advTm="315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1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82883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•Не сохранилось ни одной рукописи Шекспира. Сохранились лишь шесть подписей на официальных документах сделанные его рукой.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9732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•</a:t>
            </a:r>
            <a:r>
              <a:rPr lang="ru-RU" b="1" dirty="0"/>
              <a:t>Вся семья Шекспира - отец, мать, жена, дети - были не грамотны. На данный момент нет ни одного сведения о том что сам Шекспир был грамотным.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49537"/>
      </p:ext>
    </p:extLst>
  </p:cSld>
  <p:clrMapOvr>
    <a:masterClrMapping/>
  </p:clrMapOvr>
  <p:transition spd="slow" advTm="153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904656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Подведем итоги: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5472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Шекспир — наивысшее выражение английской ренессансной литературы, более того, всей английской литературы: равного ему по творческому величию, значительности и жизнеспособности его наследия нет в литературной истории Англии. Национальный гений, Шекспир принадлежит к гениям европейской и мировой литературы, к небольшому числу писателей, которые оказывали и оказывают интенсивное воздействие на развитие многих национальных литератур и на всю духовную культуру мира.</a:t>
            </a:r>
          </a:p>
          <a:p>
            <a:pPr algn="ctr" fontAlgn="base"/>
            <a:r>
              <a:rPr lang="ru-RU" sz="1600" b="1" dirty="0" smtClean="0"/>
              <a:t>Шекспировский взгляд на вещи необычай­но реален. Им все ухвачено, всему дана действительная цена. В этом чувстве, в этой реальности и трезвости восприятия и передачи действительности суть и основа его реализма.</a:t>
            </a:r>
            <a:endParaRPr lang="ru-RU" sz="1600" b="1" dirty="0"/>
          </a:p>
        </p:txBody>
      </p:sp>
      <p:pic>
        <p:nvPicPr>
          <p:cNvPr id="1026" name="Picture 2" descr="C:\Documents and Settings\Admin\Рабочий стол\yandse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5" y="2276872"/>
            <a:ext cx="2088233" cy="31683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3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420888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ШЕКСПИР, УИЛЬЯМ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Shakespeare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William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(1564–1616), английский драматург, поэт, актер эпохи Возрождения. В мировой истории – несомненно, самый знаменитый и значимый драматург, оказавший огромное влияние на развитие всего театрального искусства. Сценические произведения Шекспира и сегодня не сходят с театральных подмостков всего мира. </a:t>
            </a:r>
          </a:p>
        </p:txBody>
      </p:sp>
      <p:pic>
        <p:nvPicPr>
          <p:cNvPr id="1026" name="Picture 2" descr="C:\Documents and Settings\Администратор\Рабочий стол\шексп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2" y="2204864"/>
            <a:ext cx="2131089" cy="30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76630"/>
      </p:ext>
    </p:extLst>
  </p:cSld>
  <p:clrMapOvr>
    <a:masterClrMapping/>
  </p:clrMapOvr>
  <p:transition spd="slow" advTm="209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9560"/>
            <a:ext cx="400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Родился в маленьком городке </a:t>
            </a:r>
            <a:r>
              <a:rPr lang="ru-RU" b="1" dirty="0" err="1"/>
              <a:t>Стратфорд</a:t>
            </a:r>
            <a:r>
              <a:rPr lang="ru-RU" b="1" dirty="0"/>
              <a:t>-на-</a:t>
            </a:r>
            <a:r>
              <a:rPr lang="ru-RU" b="1" dirty="0" err="1"/>
              <a:t>Эйвоне</a:t>
            </a:r>
            <a:r>
              <a:rPr lang="ru-RU" b="1" dirty="0"/>
              <a:t> 23 апреля 1654. Происходил из семьи торговцев и ремесленников. Учился в </a:t>
            </a:r>
            <a:r>
              <a:rPr lang="ru-RU" b="1" dirty="0" smtClean="0"/>
              <a:t> </a:t>
            </a:r>
            <a:r>
              <a:rPr lang="ru-RU" b="1" dirty="0"/>
              <a:t>«грамматической школе», где основным предметом был латинский язык и основы греческого. В школе получил широкие знания античной мифологии, истории и литературы, отразившиеся в его творчестве.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484785"/>
            <a:ext cx="428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</a:t>
            </a:r>
            <a:r>
              <a:rPr lang="ru-RU" sz="3200" dirty="0" smtClean="0"/>
              <a:t>ождение</a:t>
            </a:r>
            <a:endParaRPr lang="ru-RU" sz="3200" dirty="0"/>
          </a:p>
        </p:txBody>
      </p:sp>
      <p:pic>
        <p:nvPicPr>
          <p:cNvPr id="2050" name="Picture 2" descr="C:\Documents and Settings\Администратор\Рабочий стол\ДОМ ШЕКСП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105150"/>
            <a:ext cx="3078063" cy="20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020915"/>
      </p:ext>
    </p:extLst>
  </p:cSld>
  <p:clrMapOvr>
    <a:masterClrMapping/>
  </p:clrMapOvr>
  <p:transition spd="slow" advTm="23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ПЕРЕЕЗД В ЛОНДОН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rot="20569153">
            <a:off x="1026757" y="2489304"/>
            <a:ext cx="4265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 рубеже 1590-х гг. Шекспир приезжает в Лондон. В эти годы была создана его первая пьеса - хроника "Генрих VI". Сделавшись достаточно заметной фигурой, Шекспир сразу же удостоился ревнивого выпада со стороны одного из царивших тогда на сцене драматургов группы "университетские умы" Роберта Грина, назвавшего его "</a:t>
            </a:r>
            <a:r>
              <a:rPr lang="ru-RU" sz="1400" b="1" dirty="0" err="1"/>
              <a:t>потрясателем</a:t>
            </a:r>
            <a:r>
              <a:rPr lang="ru-RU" sz="1400" b="1" dirty="0"/>
              <a:t> сцены" (каламбурная игра на фамилии Шекспира: </a:t>
            </a:r>
            <a:r>
              <a:rPr lang="ru-RU" sz="1400" b="1" dirty="0" err="1"/>
              <a:t>Shake-speare</a:t>
            </a:r>
            <a:r>
              <a:rPr lang="ru-RU" sz="1400" b="1" dirty="0"/>
              <a:t>, то есть "</a:t>
            </a:r>
            <a:r>
              <a:rPr lang="ru-RU" sz="1400" b="1" dirty="0" err="1"/>
              <a:t>потрясатель</a:t>
            </a:r>
            <a:r>
              <a:rPr lang="ru-RU" sz="1400" b="1" dirty="0"/>
              <a:t> копья") и вороной, которая "рядится в наши перья" (переиначенная цитата из "Генриха VI). Таким был первый сохранившийся отзыв.</a:t>
            </a:r>
          </a:p>
          <a:p>
            <a:pPr algn="ctr"/>
            <a:endParaRPr lang="ru-RU" sz="1400" b="1" dirty="0"/>
          </a:p>
        </p:txBody>
      </p:sp>
      <p:pic>
        <p:nvPicPr>
          <p:cNvPr id="3074" name="Picture 2" descr="C:\Documents and Settings\Администратор\Рабочий стол\ШЕКСП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287">
            <a:off x="5822224" y="2215667"/>
            <a:ext cx="2607531" cy="35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337985"/>
      </p:ext>
    </p:extLst>
  </p:cSld>
  <p:clrMapOvr>
    <a:masterClrMapping/>
  </p:clrMapOvr>
  <p:transition spd="slow" advTm="27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2880320" cy="792088"/>
          </a:xfrm>
        </p:spPr>
        <p:txBody>
          <a:bodyPr/>
          <a:lstStyle/>
          <a:p>
            <a:r>
              <a:rPr lang="ru-RU" dirty="0"/>
              <a:t>Появление нового драматурга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63888" y="908720"/>
            <a:ext cx="4752529" cy="4032448"/>
          </a:xfrm>
        </p:spPr>
        <p:txBody>
          <a:bodyPr>
            <a:noAutofit/>
          </a:bodyPr>
          <a:lstStyle/>
          <a:p>
            <a:r>
              <a:rPr lang="ru-RU" sz="1500" dirty="0"/>
              <a:t>В 1592-94 лондонские театры закрываются из-за эпидемии чумы. Во время невольной паузы Шекспир создает несколько пьес: хронику "Ричард III", "Комедию ошибок" и "Укрощение строптивой", свою первую трагедию (еще выдержанную в бытовавшем стиле "кровавой трагедии") "Тит </a:t>
            </a:r>
            <a:r>
              <a:rPr lang="ru-RU" sz="1500" dirty="0" err="1"/>
              <a:t>Андроник</a:t>
            </a:r>
            <a:r>
              <a:rPr lang="ru-RU" sz="1500" dirty="0"/>
              <a:t>", а также выпускает в свет впервые под своим именем поэмы "Венера и Адонис" и "Лукреция". В 1594 после открытия театров Шекспир присоединяется к новому составу труппы лорда-камергера, называвшейся так по должности ее покровителя </a:t>
            </a:r>
            <a:r>
              <a:rPr lang="ru-RU" sz="1500" dirty="0" err="1"/>
              <a:t>Хансдона</a:t>
            </a:r>
            <a:r>
              <a:rPr lang="ru-RU" sz="1500" dirty="0"/>
              <a:t>. Со сцены сошли (умерли или перестали писать для театра) "университетские умы". Начинается эпоха Шекспира. </a:t>
            </a:r>
          </a:p>
          <a:p>
            <a:endParaRPr lang="ru-RU" sz="1500" dirty="0"/>
          </a:p>
        </p:txBody>
      </p:sp>
      <p:pic>
        <p:nvPicPr>
          <p:cNvPr id="4098" name="Picture 2" descr="C:\Documents and Settings\Администратор\Рабочий стол\ТЕАТР ШЕКСП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132856"/>
            <a:ext cx="26642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3731"/>
      </p:ext>
    </p:extLst>
  </p:cSld>
  <p:clrMapOvr>
    <a:masterClrMapping/>
  </p:clrMapOvr>
  <p:transition spd="slow" advTm="2785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Творческий взлет. "Глобус"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4932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 1590-х гг. (период, который принято считать первым в шекспировском творчестве) Шекспир создает все свои основные хроники а также большинство комедий. В 1595-96 годах написана трагедия "Ромео и Джульетта", вслед за ней - "Венецианский купец" - первая комедия, которую впоследствии назовут "серьезной".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Осенью 1599 открывается театр "Глобус". Над входом - крылатые слова: "Весь мир - театр" ("</a:t>
            </a:r>
            <a:r>
              <a:rPr lang="ru-RU" sz="1600" b="1" dirty="0" err="1"/>
              <a:t>Totus</a:t>
            </a:r>
            <a:r>
              <a:rPr lang="ru-RU" sz="1600" b="1" dirty="0"/>
              <a:t> </a:t>
            </a:r>
            <a:r>
              <a:rPr lang="ru-RU" sz="1600" b="1" dirty="0" err="1"/>
              <a:t>mundis</a:t>
            </a:r>
            <a:r>
              <a:rPr lang="ru-RU" sz="1600" b="1" dirty="0"/>
              <a:t> </a:t>
            </a:r>
            <a:r>
              <a:rPr lang="ru-RU" sz="1600" b="1" dirty="0" err="1"/>
              <a:t>agit</a:t>
            </a:r>
            <a:r>
              <a:rPr lang="ru-RU" sz="1600" b="1" dirty="0"/>
              <a:t> </a:t>
            </a:r>
            <a:r>
              <a:rPr lang="ru-RU" sz="1600" b="1" dirty="0" err="1"/>
              <a:t>histrionem</a:t>
            </a:r>
            <a:r>
              <a:rPr lang="ru-RU" sz="1600" b="1" dirty="0"/>
              <a:t>"). Шекспир один из его совладельцев, актер труппы и основной драматург</a:t>
            </a:r>
            <a:r>
              <a:rPr lang="ru-RU" sz="1200" b="1" dirty="0"/>
              <a:t>.</a:t>
            </a:r>
          </a:p>
        </p:txBody>
      </p:sp>
      <p:pic>
        <p:nvPicPr>
          <p:cNvPr id="5122" name="Picture 2" descr="C:\Documents and Settings\Администратор\Рабочий стол\ГЛОБ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2204864"/>
            <a:ext cx="2793107" cy="33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18195"/>
      </p:ext>
    </p:extLst>
  </p:cSld>
  <p:clrMapOvr>
    <a:masterClrMapping/>
  </p:clrMapOvr>
  <p:transition spd="slow" advTm="2615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НЕОЖИДАННЫЙ ОТЪЕЗД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2276872"/>
            <a:ext cx="49223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Причиной неожиданного прекращения столь удачной карьеры драматурга и отъезда из столицы была, по всей видимости, болезнь. В марте 1616 Шекспир составляет и подписывает завещание, которое впоследствии вызовет так много недоумений насчет его личности, авторства и станет поводом к тому, что назовут "шекспировским вопросом". Принято считать, что Шекспир умер в тот же день, что и родился - 23 апреля. Два дня спустя последовало погребение в алтаре церкви Святой Троицы на окраине </a:t>
            </a:r>
            <a:r>
              <a:rPr lang="ru-RU" sz="1600" b="1" dirty="0" err="1"/>
              <a:t>Стратфорда</a:t>
            </a:r>
            <a:r>
              <a:rPr lang="ru-RU" sz="1600" b="1" dirty="0"/>
              <a:t>, в метрической книге которой об этом и была сделана запись.</a:t>
            </a:r>
          </a:p>
        </p:txBody>
      </p:sp>
      <p:pic>
        <p:nvPicPr>
          <p:cNvPr id="6146" name="Picture 2" descr="C:\Documents and Settings\Администратор\Рабочий стол\З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132856"/>
            <a:ext cx="2540230" cy="3528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1518446"/>
      </p:ext>
    </p:extLst>
  </p:cSld>
  <p:clrMapOvr>
    <a:masterClrMapping/>
  </p:clrMapOvr>
  <p:transition spd="slow" advTm="254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ШЕКСПИРОВСКИЙ ВОПРОС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564904"/>
            <a:ext cx="4572000" cy="304698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Источником огорчений и сомнений для биографов Шекспира послужило его завещание. В нем говорится о домах и имуществе, о кольцах на память для друзей, но ни слова - о книгах, о рукописях. Как будто умер не великий писатель, а заурядный обыватель. Завещание стало первым поводом задать так называемый "шекспировский вопрос": а был ли Уильям Шекспир из </a:t>
            </a:r>
            <a:r>
              <a:rPr lang="ru-RU" sz="1600" b="1" dirty="0" err="1"/>
              <a:t>Стратфорда</a:t>
            </a:r>
            <a:r>
              <a:rPr lang="ru-RU" sz="1600" b="1" dirty="0"/>
              <a:t> автором всех тех произведений, которые мы знаем под его </a:t>
            </a:r>
            <a:r>
              <a:rPr lang="ru-RU" sz="1600" dirty="0"/>
              <a:t>именем?</a:t>
            </a:r>
          </a:p>
        </p:txBody>
      </p:sp>
      <p:pic>
        <p:nvPicPr>
          <p:cNvPr id="7170" name="Picture 2" descr="C:\Documents and Settings\Администратор\Рабочий стол\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002161" cy="33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941707"/>
      </p:ext>
    </p:extLst>
  </p:cSld>
  <p:clrMapOvr>
    <a:masterClrMapping/>
  </p:clrMapOvr>
  <p:transition spd="slow" advTm="20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ИНТЕРЕСНЫЕ ФАКТЫ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9033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</a:t>
            </a:r>
            <a:r>
              <a:rPr lang="ru-RU" b="1" dirty="0"/>
              <a:t>Шекспир обладал гигантским словарным запасом - от 20 до 25 тысяч слов, современный же англичанин с высшим образованием употребляет не более 4 тысяч слов.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0042" y="4221088"/>
            <a:ext cx="4423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•Шекспир ввел в английский язык около 3200 новых слов - больше, чем его литературные современники вместе взятые.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93731"/>
      </p:ext>
    </p:extLst>
  </p:cSld>
  <p:clrMapOvr>
    <a:masterClrMapping/>
  </p:clrMapOvr>
  <p:transition spd="slow" advTm="13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8|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|1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4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6|1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7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248</TotalTime>
  <Words>869</Words>
  <Application>Microsoft Office PowerPoint</Application>
  <PresentationFormat>Экран (4:3)</PresentationFormat>
  <Paragraphs>26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шекспир</vt:lpstr>
      <vt:lpstr>биография</vt:lpstr>
      <vt:lpstr>Презентация PowerPoint</vt:lpstr>
      <vt:lpstr>ПЕРЕЕЗД В ЛОНДОН</vt:lpstr>
      <vt:lpstr>Появление нового драматурга</vt:lpstr>
      <vt:lpstr>Творческий взлет. "Глобус" </vt:lpstr>
      <vt:lpstr>НЕОЖИДАННЫЙ ОТЪЕЗД</vt:lpstr>
      <vt:lpstr>ШЕКСПИРОВСКИЙ ВОПРОС</vt:lpstr>
      <vt:lpstr>ИНТЕРЕСНЫЕ ФАКТЫ</vt:lpstr>
      <vt:lpstr>Презентация PowerPoint</vt:lpstr>
      <vt:lpstr>Подведем 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шекспир</dc:title>
  <cp:lastModifiedBy>Учитель</cp:lastModifiedBy>
  <cp:revision>19</cp:revision>
  <dcterms:modified xsi:type="dcterms:W3CDTF">2014-08-20T05:53:32Z</dcterms:modified>
</cp:coreProperties>
</file>