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6877"/>
            <a:ext cx="9144001" cy="614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1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2013-05-05T12:01:55Z</dcterms:created>
  <dcterms:modified xsi:type="dcterms:W3CDTF">2013-11-26T14:44:16Z</dcterms:modified>
</cp:coreProperties>
</file>