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284984"/>
            <a:ext cx="4248472" cy="290902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Ломакин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Алексей </a:t>
            </a:r>
            <a:r>
              <a:rPr lang="ru-RU" sz="3600" dirty="0">
                <a:solidFill>
                  <a:srgbClr val="FFFF00"/>
                </a:solidFill>
              </a:rPr>
              <a:t>Максимович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9" y="1052736"/>
            <a:ext cx="3669069" cy="478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69" y="476672"/>
            <a:ext cx="19229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212976"/>
            <a:ext cx="4104456" cy="352839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Сонин 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Иван </a:t>
            </a:r>
            <a:r>
              <a:rPr lang="ru-RU" sz="4400" dirty="0">
                <a:solidFill>
                  <a:srgbClr val="FFFF00"/>
                </a:solidFill>
              </a:rPr>
              <a:t>Егорович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2" y="908720"/>
            <a:ext cx="3951716" cy="517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60648"/>
            <a:ext cx="19764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7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710960"/>
            <a:ext cx="9073008" cy="110241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Младший лейтенант Альберт </a:t>
            </a:r>
            <a:r>
              <a:rPr lang="ru-RU" sz="2400" dirty="0" err="1">
                <a:solidFill>
                  <a:srgbClr val="FFFF00"/>
                </a:solidFill>
              </a:rPr>
              <a:t>Дюран</a:t>
            </a:r>
            <a:r>
              <a:rPr lang="ru-RU" sz="2400" dirty="0">
                <a:solidFill>
                  <a:srgbClr val="FFFF00"/>
                </a:solidFill>
              </a:rPr>
              <a:t> (справа) доложил командиру полка "Нормандия" майору Жану </a:t>
            </a:r>
            <a:r>
              <a:rPr lang="ru-RU" sz="2400" dirty="0" err="1">
                <a:solidFill>
                  <a:srgbClr val="FFFF00"/>
                </a:solidFill>
              </a:rPr>
              <a:t>Тюляну</a:t>
            </a:r>
            <a:r>
              <a:rPr lang="ru-RU" sz="2400" dirty="0">
                <a:solidFill>
                  <a:srgbClr val="FFFF00"/>
                </a:solidFill>
              </a:rPr>
              <a:t> (второй справа) о проведенном воздушном бое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74"/>
            <a:ext cx="9119354" cy="56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9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РОДНИКИ\70  ЛЕТ  КУРСКОЙ  БИТВЕ\Рисунки к Презентации\Воздушный б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3"/>
            <a:ext cx="7344816" cy="685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21288"/>
            <a:ext cx="9108504" cy="83671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«Рельсовая война»</a:t>
            </a:r>
          </a:p>
        </p:txBody>
      </p:sp>
      <p:pic>
        <p:nvPicPr>
          <p:cNvPr id="2051" name="Picture 3" descr="C:\Users\Пользователь\Documents\РОДНИКИ\70  ЛЕТ  КУРСКОЙ  БИТВЕ\Рисунки к Презентации\Рельсовая война. Подорванный фашистский сост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60848"/>
            <a:ext cx="64293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ocuments\РОДНИКИ\70  ЛЕТ  КУРСКОЙ  БИТВЕ\Рисунки к Презентации\Рельсовая война. Подрыв мо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32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cuments\РОДНИКИ\70  ЛЕТ  КУРСКОЙ  БИТВЕ\Рисунки к Презентации\Вечная память павшим (конец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"/>
          <a:stretch/>
        </p:blipFill>
        <p:spPr bwMode="auto">
          <a:xfrm>
            <a:off x="1286975" y="0"/>
            <a:ext cx="6864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650311"/>
            <a:ext cx="9073008" cy="116306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3 мая 1995 года зазвонили колокола над </a:t>
            </a:r>
            <a:r>
              <a:rPr lang="ru-RU" sz="2400" dirty="0" smtClean="0">
                <a:solidFill>
                  <a:srgbClr val="FFFF00"/>
                </a:solidFill>
              </a:rPr>
              <a:t>Прохоровкой. В этот день была открыта новая духовная святыня, символ </a:t>
            </a:r>
            <a:r>
              <a:rPr lang="ru-RU" sz="2400" dirty="0">
                <a:solidFill>
                  <a:srgbClr val="FFFF00"/>
                </a:solidFill>
              </a:rPr>
              <a:t>народной памяти – </a:t>
            </a:r>
            <a:r>
              <a:rPr lang="ru-RU" sz="2400" dirty="0" smtClean="0">
                <a:solidFill>
                  <a:srgbClr val="FFFF00"/>
                </a:solidFill>
              </a:rPr>
              <a:t>храм </a:t>
            </a:r>
            <a:r>
              <a:rPr lang="ru-RU" sz="2400" dirty="0">
                <a:solidFill>
                  <a:srgbClr val="FFFF00"/>
                </a:solidFill>
              </a:rPr>
              <a:t>святых апостолов Петра и Павла</a:t>
            </a:r>
            <a:r>
              <a:rPr lang="ru-RU" sz="2400" dirty="0" smtClean="0">
                <a:solidFill>
                  <a:srgbClr val="FFFF00"/>
                </a:solidFill>
              </a:rPr>
              <a:t>. Скульптор – Вячеслав Михайлович Клыков.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0" y="0"/>
            <a:ext cx="7754150" cy="565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65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Ломакин  Алексей Максимович</vt:lpstr>
      <vt:lpstr>Сонин  Иван Егорович</vt:lpstr>
      <vt:lpstr>Младший лейтенант Альберт Дюран (справа) доложил командиру полка "Нормандия" майору Жану Тюляну (второй справа) о проведенном воздушном бое</vt:lpstr>
      <vt:lpstr>Презентация PowerPoint</vt:lpstr>
      <vt:lpstr>«Рельсовая война»</vt:lpstr>
      <vt:lpstr>Презентация PowerPoint</vt:lpstr>
      <vt:lpstr>3 мая 1995 года зазвонили колокола над Прохоровкой. В этот день была открыта новая духовная святыня, символ народной памяти – храм святых апостолов Петра и Павла. Скульптор – Вячеслав Михайлович Клыков.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2013-05-05T12:01:55Z</dcterms:created>
  <dcterms:modified xsi:type="dcterms:W3CDTF">2013-11-26T14:41:43Z</dcterms:modified>
</cp:coreProperties>
</file>