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80" r:id="rId4"/>
    <p:sldId id="279" r:id="rId5"/>
    <p:sldId id="281" r:id="rId6"/>
    <p:sldId id="282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ocuments\РОДНИКИ\70  ЛЕТ  КУРСКОЙ  БИТВЕ\Рисунки к Презентации\Атака советских бойц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46848" cy="68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7" y="0"/>
            <a:ext cx="48191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125" y="274638"/>
            <a:ext cx="4646379" cy="54586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Бюст дважды Герою Советского Союза Андрею Егоровичу Боровых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 парке им. 1 Мая в городе Курске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Пользователь\Documents\РОДНИКИ\70  ЛЕТ  КУРСКОЙ  БИТВЕ\Рисунки к Презентации\Бюст Боровых А.Е. в г.Курс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" y="1"/>
            <a:ext cx="445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717032"/>
            <a:ext cx="4248472" cy="27317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Конорев 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Иван </a:t>
            </a:r>
            <a:r>
              <a:rPr lang="ru-RU" sz="4400" dirty="0">
                <a:solidFill>
                  <a:srgbClr val="FFFF00"/>
                </a:solidFill>
              </a:rPr>
              <a:t>Алексеевич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4589410" cy="604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48" y="260648"/>
            <a:ext cx="2160240" cy="291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cuments\РОДНИКИ\70  ЛЕТ  КУРСКОЙ  БИТВЕ\Рисунки к Презентации\Атака советских войск на Курской дуг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"/>
            <a:ext cx="8946848" cy="68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ocuments\РОДНИКИ\70  ЛЕТ  КУРСКОЙ  БИТВЕ\Рисунки к Презентации\Момент атаки советских бойцо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725"/>
            <a:ext cx="9143999" cy="61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cuments\РОДНИКИ\70  ЛЕТ  КУРСКОЙ  БИТВЕ\Рисунки к Презентации\Наступление советских танков с бойцами на брон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545"/>
            <a:ext cx="9144000" cy="49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cuments\РОДНИКИ\70  ЛЕТ  КУРСКОЙ  БИТВЕ\Рисунки к Презентации\Немецкие танки горя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8640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«Что дальше?..»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Пользователь\Documents\РОДНИКИ\70  ЛЕТ  КУРСКОЙ  БИТВЕ\Рисунки к Презентации\Немец. Что дальш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916"/>
            <a:ext cx="7875013" cy="5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373216"/>
            <a:ext cx="9129952" cy="1484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Первый артиллерийский салют в Москве нашим доблестным войскам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Пользователь\Documents\РОДНИКИ\70  ЛЕТ  КУРСКОЙ  БИТВЕ\Рисунки к Презентации\Артсалют в Москве во время ВОВ -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" y="188640"/>
            <a:ext cx="9146548" cy="49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356992"/>
            <a:ext cx="4572000" cy="2506290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Горовец</a:t>
            </a:r>
            <a:r>
              <a:rPr lang="ru-RU" dirty="0">
                <a:solidFill>
                  <a:srgbClr val="FFFF00"/>
                </a:solidFill>
              </a:rPr>
              <a:t> Александр Константинович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68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094"/>
            <a:ext cx="2160240" cy="291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РОДНИКИ\70  ЛЕТ  КУРСКОЙ  БИТВЕ\Рисунки к Презентации\Горит фашистский стервят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84" y="0"/>
            <a:ext cx="4799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24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«Что дальше?..»</vt:lpstr>
      <vt:lpstr>Первый артиллерийский салют в Москве нашим доблестным войскам</vt:lpstr>
      <vt:lpstr>Горовец Александр Константинович</vt:lpstr>
      <vt:lpstr>Презентация PowerPoint</vt:lpstr>
      <vt:lpstr>Презентация PowerPoint</vt:lpstr>
      <vt:lpstr>Бюст дважды Герою Советского Союза Андрею Егоровичу Боровых  в парке им. 1 Мая в городе Курске</vt:lpstr>
      <vt:lpstr>Конорев  Иван Алексеевич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2013-05-05T12:01:55Z</dcterms:created>
  <dcterms:modified xsi:type="dcterms:W3CDTF">2013-11-26T14:29:16Z</dcterms:modified>
</cp:coreProperties>
</file>