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7" r:id="rId5"/>
    <p:sldId id="259" r:id="rId6"/>
    <p:sldId id="260" r:id="rId7"/>
    <p:sldId id="278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ocuments\РОДНИКИ\70  ЛЕТ  КУРСКОЙ  БИТВЕ\Рисунки к Презентации\Я помню! Я горжусь!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208" y="0"/>
            <a:ext cx="6982184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653136"/>
            <a:ext cx="9144000" cy="2016224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«Лицей № 6» города Курска, НОУ «Родники».</a:t>
            </a:r>
          </a:p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подготовлена учителем </a:t>
            </a:r>
          </a:p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истории и обществознания </a:t>
            </a:r>
          </a:p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Колесниковой Еленой Васильевной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116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365104"/>
            <a:ext cx="9144000" cy="2492896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FF00"/>
                </a:solidFill>
              </a:rPr>
              <a:t>Маршалы Советского Союза</a:t>
            </a:r>
            <a:br>
              <a:rPr lang="ru-RU" sz="3100" dirty="0" smtClean="0">
                <a:solidFill>
                  <a:srgbClr val="FFFF00"/>
                </a:solidFill>
              </a:rPr>
            </a:br>
            <a:r>
              <a:rPr lang="ru-RU" sz="3100" dirty="0" smtClean="0">
                <a:solidFill>
                  <a:srgbClr val="FFFF00"/>
                </a:solidFill>
              </a:rPr>
              <a:t>Георгий Константинович</a:t>
            </a:r>
            <a:r>
              <a:rPr lang="ru-RU" sz="3100" dirty="0">
                <a:solidFill>
                  <a:srgbClr val="FFFF00"/>
                </a:solidFill>
              </a:rPr>
              <a:t> </a:t>
            </a:r>
            <a:r>
              <a:rPr lang="ru-RU" sz="3100" dirty="0" smtClean="0">
                <a:solidFill>
                  <a:srgbClr val="FFFF00"/>
                </a:solidFill>
              </a:rPr>
              <a:t>Жуков и </a:t>
            </a:r>
            <a:br>
              <a:rPr lang="ru-RU" sz="3100" dirty="0" smtClean="0">
                <a:solidFill>
                  <a:srgbClr val="FFFF00"/>
                </a:solidFill>
              </a:rPr>
            </a:br>
            <a:r>
              <a:rPr lang="ru-RU" sz="3100" dirty="0" smtClean="0">
                <a:solidFill>
                  <a:srgbClr val="FFFF00"/>
                </a:solidFill>
              </a:rPr>
              <a:t>Александр Михайлович Василевский.</a:t>
            </a:r>
            <a:br>
              <a:rPr lang="ru-RU" sz="3100" dirty="0" smtClean="0">
                <a:solidFill>
                  <a:srgbClr val="FFFF00"/>
                </a:solidFill>
              </a:rPr>
            </a:br>
            <a:r>
              <a:rPr lang="ru-RU" sz="3100" dirty="0" smtClean="0">
                <a:solidFill>
                  <a:srgbClr val="FFFF00"/>
                </a:solidFill>
              </a:rPr>
              <a:t>Осуществляли во время Курской битвы общее руководство войсками.</a:t>
            </a:r>
            <a:br>
              <a:rPr lang="ru-RU" sz="3100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Пользователь\Documents\РОДНИКИ\70  ЛЕТ  КУРСКОЙ  БИТВЕ\Рисунки к Презентации\Маршалы Победы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" t="26608" r="8935" b="4607"/>
          <a:stretch/>
        </p:blipFill>
        <p:spPr bwMode="auto">
          <a:xfrm>
            <a:off x="1187624" y="116632"/>
            <a:ext cx="6306796" cy="393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23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План проведения Курской битвы Советским командованием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845" y="1052736"/>
            <a:ext cx="5471416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27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ocuments\РОДНИКИ\70  ЛЕТ  КУРСКОЙ  БИТВЕ\Рисунки к Презентации\Залпы Катюш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23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5877272"/>
            <a:ext cx="9073008" cy="98072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Артиллерийская контрподготовка перед сражением на Курской дуге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2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548680"/>
            <a:ext cx="4464496" cy="439248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Командующий Центральным фронтом, 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генерал армии,  Константин Константинович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Рокоссовский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450"/>
            <a:ext cx="4877116" cy="68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62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620688"/>
            <a:ext cx="4211960" cy="5472608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Командующий Воронежским фронтом, генерал армии Николай Фёдорович Ватутин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71"/>
            <a:ext cx="4932040" cy="688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00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21288"/>
            <a:ext cx="9144000" cy="83671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Танковое сражение под Прохоровкой. 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(Третье ратное поле России). Фрагмент </a:t>
            </a:r>
            <a:r>
              <a:rPr lang="ru-RU" sz="2800" dirty="0" err="1" smtClean="0">
                <a:solidFill>
                  <a:srgbClr val="FFFF00"/>
                </a:solidFill>
              </a:rPr>
              <a:t>диарамы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Пользователь\Documents\РОДНИКИ\70  ЛЕТ  КУРСКОЙ  БИТВЕ\Рисунки к Презентации\Прохоровское сраже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8017714" cy="602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33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6021288"/>
            <a:ext cx="9073008" cy="83671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План фашистского командования по окружению и уничтожению «курского выступа».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666" y="0"/>
            <a:ext cx="4434905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11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08504" cy="6206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Курская битва. 5 июля – 23 августа 1943 года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Пользователь\Documents\РОДНИКИ\70  ЛЕТ  КУРСКОЙ  БИТВЕ\Рисунки к Презентации\Контрнаступление Красной армии в ходе Курской битвы в 1943 год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583" y="620688"/>
            <a:ext cx="4399665" cy="619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34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176</TotalTime>
  <Words>77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Презентация PowerPoint</vt:lpstr>
      <vt:lpstr>Маршалы Советского Союза Георгий Константинович Жуков и  Александр Михайлович Василевский. Осуществляли во время Курской битвы общее руководство войсками.  </vt:lpstr>
      <vt:lpstr>План проведения Курской битвы Советским командованием</vt:lpstr>
      <vt:lpstr>Артиллерийская контрподготовка перед сражением на Курской дуге</vt:lpstr>
      <vt:lpstr>Командующий Центральным фронтом,  генерал армии,  Константин Константинович Рокоссовский</vt:lpstr>
      <vt:lpstr>Командующий Воронежским фронтом, генерал армии Николай Фёдорович Ватутин</vt:lpstr>
      <vt:lpstr>Танковое сражение под Прохоровкой.  (Третье ратное поле России). Фрагмент диарамы</vt:lpstr>
      <vt:lpstr>План фашистского командования по окружению и уничтожению «курского выступа».</vt:lpstr>
      <vt:lpstr>Курская битва. 5 июля – 23 августа 1943 года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33</cp:revision>
  <dcterms:created xsi:type="dcterms:W3CDTF">2013-05-05T12:01:55Z</dcterms:created>
  <dcterms:modified xsi:type="dcterms:W3CDTF">2013-11-26T14:24:16Z</dcterms:modified>
</cp:coreProperties>
</file>