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handoutMasterIdLst>
    <p:handoutMasterId r:id="rId28"/>
  </p:handout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7" r:id="rId25"/>
    <p:sldId id="298" r:id="rId26"/>
    <p:sldId id="29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86364" autoAdjust="0"/>
  </p:normalViewPr>
  <p:slideViewPr>
    <p:cSldViewPr>
      <p:cViewPr varScale="1">
        <p:scale>
          <a:sx n="71" d="100"/>
          <a:sy n="71" d="100"/>
        </p:scale>
        <p:origin x="-8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2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42BDC1-45FA-40D2-843D-03B83A96E224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7E8410-7C7D-4687-99BB-C9A9E3EED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E2F0A-24CF-4371-97B4-5372739E3518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A070-C82C-4F70-A538-A536BBA82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A2ADF-9254-4B24-8DBA-585F4911E4F4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BFF42-5AB8-4B8F-8811-C6A095E5A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FC358-9BFD-4C6C-87FA-207987CDDD50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176E-FECA-4AC4-BF26-B033FF116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78CC9-D18E-4B9B-9501-77AE880C38DC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5CB8-DA51-4D03-8C47-74F0C01E5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1A78A-E72C-46B7-9288-15AC60C0D8F9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EC10-5D5A-40B5-A3F7-340AF67D7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1539F-A217-4E6D-A95B-9E2CB8A7DE2A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5E82-B167-4125-ABBC-58F7C1E66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220-3579-42AE-BF35-AE4B22A680C2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B972-DC4B-4515-9C91-491D4838F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89E2-FECC-4F46-8053-65030C238CF8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1E800-C7F2-4C68-AF76-B5F2E70ED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CB11-7F6E-40EB-BA55-01602ECED712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88D2-3ED1-461E-89D7-504CFC014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21FB-F5A5-4FA4-9114-4948D7BB719A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B0EBB-5062-4C26-9A99-FBF45982E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A1A5C-919A-4932-99AB-91A9739140CB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5352-C910-4898-9A23-396ADB608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B07117-B04E-4D5B-B6DD-437148EB548F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5122FB-4B9A-4AC4-B5D4-6C0B8A87F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5" r:id="rId1"/>
    <p:sldLayoutId id="2147484049" r:id="rId2"/>
    <p:sldLayoutId id="2147484056" r:id="rId3"/>
    <p:sldLayoutId id="2147484050" r:id="rId4"/>
    <p:sldLayoutId id="2147484057" r:id="rId5"/>
    <p:sldLayoutId id="2147484051" r:id="rId6"/>
    <p:sldLayoutId id="2147484052" r:id="rId7"/>
    <p:sldLayoutId id="2147484058" r:id="rId8"/>
    <p:sldLayoutId id="2147484059" r:id="rId9"/>
    <p:sldLayoutId id="2147484053" r:id="rId10"/>
    <p:sldLayoutId id="21474840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FEB80A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00ADDC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Партизанской </a:t>
            </a:r>
            <a:r>
              <a:rPr lang="ru-RU" sz="6000" dirty="0" smtClean="0"/>
              <a:t>тропой</a:t>
            </a:r>
            <a:r>
              <a:rPr sz="6000" smtClean="0"/>
              <a:t/>
            </a:r>
            <a:br>
              <a:rPr sz="6000" smtClean="0"/>
            </a:br>
            <a:r>
              <a:rPr lang="ru-RU" sz="1600" i="1" dirty="0" smtClean="0"/>
              <a:t>часть  вторая</a:t>
            </a:r>
            <a:endParaRPr lang="ru-RU" sz="6000" i="1" dirty="0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Братская могила «Четырехсот».</a:t>
            </a:r>
          </a:p>
        </p:txBody>
      </p:sp>
      <p:pic>
        <p:nvPicPr>
          <p:cNvPr id="4" name="Содержимое 3" descr="SDC114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3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Обелиск открыт 9октября 1966 года.</a:t>
            </a:r>
          </a:p>
        </p:txBody>
      </p:sp>
      <p:pic>
        <p:nvPicPr>
          <p:cNvPr id="4" name="Содержимое 3" descr="SDC1143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3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«Лаборатория смерти». Подвал этого здания в 1918 – 1922 годах использовался как камера пыток.</a:t>
            </a:r>
          </a:p>
        </p:txBody>
      </p:sp>
      <p:pic>
        <p:nvPicPr>
          <p:cNvPr id="4" name="Содержимое 3" descr="SDC1144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3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Братская могила борцов за власть Советов в Приморье.</a:t>
            </a:r>
          </a:p>
        </p:txBody>
      </p:sp>
      <p:pic>
        <p:nvPicPr>
          <p:cNvPr id="4" name="Содержимое 3" descr="SDC1145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937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Расположена на территории бывшего городского стадиона.</a:t>
            </a:r>
          </a:p>
        </p:txBody>
      </p:sp>
      <p:pic>
        <p:nvPicPr>
          <p:cNvPr id="4" name="Содержимое 3" descr="SDC1145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3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Памятник – обелиск сооружен в1957 году.</a:t>
            </a:r>
          </a:p>
        </p:txBody>
      </p:sp>
      <p:pic>
        <p:nvPicPr>
          <p:cNvPr id="4" name="Содержимое 3" descr="SDC1145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937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Памятник «Овраг смерти»</a:t>
            </a:r>
          </a:p>
        </p:txBody>
      </p:sp>
      <p:pic>
        <p:nvPicPr>
          <p:cNvPr id="4" name="Содержимое 3" descr="SDC1144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937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Здесь зверски казнены…</a:t>
            </a:r>
          </a:p>
        </p:txBody>
      </p:sp>
      <p:pic>
        <p:nvPicPr>
          <p:cNvPr id="4" name="Содержимое 3" descr="SDC1144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3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Реконструировался в 1982 году.</a:t>
            </a:r>
          </a:p>
        </p:txBody>
      </p:sp>
      <p:pic>
        <p:nvPicPr>
          <p:cNvPr id="4" name="Содержимое 3" descr="SDC1144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3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Бюст А.Д. Борисова.</a:t>
            </a:r>
          </a:p>
        </p:txBody>
      </p:sp>
      <p:pic>
        <p:nvPicPr>
          <p:cNvPr id="4" name="Содержимое 3" descr="SDC1147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3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185863"/>
            <a:ext cx="3200400" cy="7302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4579" name="Текст 2"/>
          <p:cNvSpPr>
            <a:spLocks noGrp="1"/>
          </p:cNvSpPr>
          <p:nvPr>
            <p:ph type="body" idx="2"/>
          </p:nvPr>
        </p:nvSpPr>
        <p:spPr>
          <a:xfrm>
            <a:off x="457200" y="214313"/>
            <a:ext cx="6757988" cy="914400"/>
          </a:xfrm>
        </p:spPr>
        <p:txBody>
          <a:bodyPr/>
          <a:lstStyle/>
          <a:p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Памятные места города Спасска – Дальнего, связанные с событиями Гражданской войны.  </a:t>
            </a:r>
          </a:p>
        </p:txBody>
      </p:sp>
      <p:pic>
        <p:nvPicPr>
          <p:cNvPr id="5" name="Содержимое 4" descr="SDC1146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460500" y="1500174"/>
            <a:ext cx="6183334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Бюст установлен в центральной части города.</a:t>
            </a:r>
          </a:p>
        </p:txBody>
      </p:sp>
      <p:pic>
        <p:nvPicPr>
          <p:cNvPr id="4" name="Содержимое 3" descr="SDC1147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3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Прошли наши студенты и партизанской тропой, которая когда – то вела партизан к их базе  в районе села Евсеевка.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ход Евсеевка 02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3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поход Евсеевка 06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857232"/>
            <a:ext cx="6786610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поход Евсеевка 16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4414" y="785794"/>
            <a:ext cx="7000924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поход Евсеевка 17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728" y="1000108"/>
            <a:ext cx="6429420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DSC029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785794"/>
            <a:ext cx="7572428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DSC029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71480"/>
            <a:ext cx="7715304" cy="5643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Главный памятник города- фактически его лицо – это монумент «Штурмовые ночи Спасска.»</a:t>
            </a:r>
          </a:p>
        </p:txBody>
      </p:sp>
      <p:pic>
        <p:nvPicPr>
          <p:cNvPr id="4" name="Содержимое 3" descr="SDC1146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937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Несет на себе отпечаток реальных исторических событий.</a:t>
            </a:r>
          </a:p>
        </p:txBody>
      </p:sp>
      <p:pic>
        <p:nvPicPr>
          <p:cNvPr id="4" name="Содержимое 3" descr="SDC1146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3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Монумент был создан в1958 году.</a:t>
            </a:r>
          </a:p>
        </p:txBody>
      </p:sp>
      <p:pic>
        <p:nvPicPr>
          <p:cNvPr id="4" name="Содержимое 3" descr="SDC1146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937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Братская могила борцов за власть Советов в Приморье.</a:t>
            </a:r>
          </a:p>
        </p:txBody>
      </p:sp>
      <p:pic>
        <p:nvPicPr>
          <p:cNvPr id="4" name="Содержимое 3" descr="SDC1146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937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Памятник – обелиск находится на месте условного захоронения погибших в боях с интервентами в1919 – 1922 годах.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DC1146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3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Здание, в котором размещался штаб партизанских отрядов Спасского района. </a:t>
            </a:r>
          </a:p>
        </p:txBody>
      </p:sp>
      <p:pic>
        <p:nvPicPr>
          <p:cNvPr id="4" name="Содержимое 3" descr="SDC1144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3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1967 году на здании установлена мемориальная доска.</a:t>
            </a:r>
          </a:p>
        </p:txBody>
      </p:sp>
      <p:pic>
        <p:nvPicPr>
          <p:cNvPr id="4" name="Содержимое 3" descr="SDC114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3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E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188</Words>
  <Application>Microsoft Office PowerPoint</Application>
  <PresentationFormat>Экран (4:3)</PresentationFormat>
  <Paragraphs>21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Техническая</vt:lpstr>
      <vt:lpstr>Партизанской тропой часть  вторая</vt:lpstr>
      <vt:lpstr>Слайд 2</vt:lpstr>
      <vt:lpstr>Главный памятник города- фактически его лицо – это монумент «Штурмовые ночи Спасска.»</vt:lpstr>
      <vt:lpstr>Несет на себе отпечаток реальных исторических событий.</vt:lpstr>
      <vt:lpstr>Монумент был создан в1958 году.</vt:lpstr>
      <vt:lpstr>Братская могила борцов за власть Советов в Приморье.</vt:lpstr>
      <vt:lpstr>Памятник – обелиск находится на месте условного захоронения погибших в боях с интервентами в1919 – 1922 годах.</vt:lpstr>
      <vt:lpstr>Здание, в котором размещался штаб партизанских отрядов Спасского района. </vt:lpstr>
      <vt:lpstr>В 1967 году на здании установлена мемориальная доска.</vt:lpstr>
      <vt:lpstr>Братская могила «Четырехсот».</vt:lpstr>
      <vt:lpstr>Обелиск открыт 9октября 1966 года.</vt:lpstr>
      <vt:lpstr>«Лаборатория смерти». Подвал этого здания в 1918 – 1922 годах использовался как камера пыток.</vt:lpstr>
      <vt:lpstr>Братская могила борцов за власть Советов в Приморье.</vt:lpstr>
      <vt:lpstr>Расположена на территории бывшего городского стадиона.</vt:lpstr>
      <vt:lpstr>Памятник – обелиск сооружен в1957 году.</vt:lpstr>
      <vt:lpstr>Памятник «Овраг смерти»</vt:lpstr>
      <vt:lpstr>Здесь зверски казнены…</vt:lpstr>
      <vt:lpstr>Реконструировался в 1982 году.</vt:lpstr>
      <vt:lpstr>Бюст А.Д. Борисова.</vt:lpstr>
      <vt:lpstr>Бюст установлен в центральной части города.</vt:lpstr>
      <vt:lpstr>Прошли наши студенты и партизанской тропой, которая когда – то вела партизан к их базе  в районе села Евсеевка.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Admin</cp:lastModifiedBy>
  <cp:revision>13</cp:revision>
  <dcterms:created xsi:type="dcterms:W3CDTF">2013-11-18T00:39:38Z</dcterms:created>
  <dcterms:modified xsi:type="dcterms:W3CDTF">2013-11-27T10:29:49Z</dcterms:modified>
</cp:coreProperties>
</file>