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7" r:id="rId5"/>
    <p:sldId id="259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6362B9-C5FD-42A9-AB2A-45EE1168FA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02A5733-A1D0-41D6-9B15-510F318B7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214554"/>
            <a:ext cx="7772400" cy="3643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Иллюстрации Врубеля к произведениям Лермонтова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8715404" cy="70960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Матвеева Н.Р. учитель русского языка и литературы </a:t>
            </a:r>
          </a:p>
          <a:p>
            <a:r>
              <a:rPr lang="ru-RU" sz="2000" dirty="0" smtClean="0"/>
              <a:t>МАОУ «СОШ №25 «Олимп»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Творчество Врубеля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4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785926"/>
            <a:ext cx="5572164" cy="4880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«Весна»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иллюстрация 1 copy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2944509" cy="4199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одержимое 4" descr="царевна-лебед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2714644" cy="4280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67744" y="587727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«Измаил-бей»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0851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«Царевна-Лебедь»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71934" cy="279717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Александрович Врубель</a:t>
            </a:r>
            <a:endParaRPr lang="ru-RU" sz="3600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вруб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1414"/>
            <a:ext cx="4429156" cy="6624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797040"/>
          </a:xfrm>
        </p:spPr>
        <p:txBody>
          <a:bodyPr>
            <a:normAutofit/>
          </a:bodyPr>
          <a:lstStyle/>
          <a:p>
            <a:r>
              <a:rPr lang="ru-RU" sz="9600" dirty="0" smtClean="0">
                <a:blipFill>
                  <a:blip r:embed="rId2"/>
                  <a:tile tx="0" ty="0" sx="100000" sy="100000" flip="none" algn="tl"/>
                </a:blipFill>
              </a:rPr>
              <a:t>Демон</a:t>
            </a:r>
            <a:endParaRPr lang="ru-RU" sz="9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Содержимое 5" descr="демон сидящий 18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34" y="1928802"/>
            <a:ext cx="8351566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blipFill>
                  <a:blip r:embed="rId2"/>
                  <a:tile tx="0" ty="0" sx="100000" sy="100000" flip="none" algn="tl"/>
                </a:blipFill>
              </a:rPr>
              <a:t>Печорин</a:t>
            </a:r>
            <a:endParaRPr lang="ru-RU" sz="9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Содержимое 5" descr="печорин на диване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571612"/>
            <a:ext cx="7025067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3929090" cy="45720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  <a:t>Дуэль </a:t>
            </a:r>
            <a:b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  <a:t>Печорина и Грушницкого</a:t>
            </a:r>
            <a:endParaRPr lang="ru-RU" sz="40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4" name="Содержимое 3" descr="дуэль печорина с грушницким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05341"/>
            <a:ext cx="4391850" cy="6609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4000528" cy="35004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  <a:t>Княжна Мери</a:t>
            </a:r>
            <a:b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ru-RU" sz="4000" dirty="0" smtClean="0">
                <a:blipFill>
                  <a:blip r:embed="rId2"/>
                  <a:tile tx="0" ty="0" sx="100000" sy="100000" flip="none" algn="tl"/>
                </a:blipFill>
              </a:rPr>
              <a:t> и Грушницкий у источника</a:t>
            </a:r>
            <a:endParaRPr lang="ru-RU" sz="40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7" name="Содержимое 6" descr="княжна мэри и грушницки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85728"/>
            <a:ext cx="4653442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6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330</TotalTime>
  <Words>40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Тема16</vt:lpstr>
      <vt:lpstr>Иллюстрации Врубеля к произведениям Лермонтова</vt:lpstr>
      <vt:lpstr>Творчество Врубеля</vt:lpstr>
      <vt:lpstr>Слайд 3</vt:lpstr>
      <vt:lpstr>Михаил Александрович Врубель</vt:lpstr>
      <vt:lpstr>Демон</vt:lpstr>
      <vt:lpstr>Печорин</vt:lpstr>
      <vt:lpstr>Дуэль  Печорина и Грушницкого</vt:lpstr>
      <vt:lpstr>Княжна Мери  и Грушницкий у источника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2010-10-14T21:14:11Z</dcterms:created>
  <dcterms:modified xsi:type="dcterms:W3CDTF">2014-08-20T09:47:06Z</dcterms:modified>
</cp:coreProperties>
</file>