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142075-5B3B-4E55-897F-3F01E09EB259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2C8E37-1B21-4D30-B6C3-32A899A045D2}">
      <dgm:prSet phldrT="[Текст]" custT="1"/>
      <dgm:spPr/>
      <dgm:t>
        <a:bodyPr/>
        <a:lstStyle/>
        <a:p>
          <a:r>
            <a:rPr lang="ru-RU" sz="2800" b="1" dirty="0" smtClean="0"/>
            <a:t>Отношение  литературы  к  действительности - отражение  реальности</a:t>
          </a:r>
          <a:endParaRPr lang="ru-RU" sz="2800" b="1" dirty="0"/>
        </a:p>
      </dgm:t>
    </dgm:pt>
    <dgm:pt modelId="{607D1B87-52CE-481B-BB53-2DD797B15E16}" type="parTrans" cxnId="{8CBEC505-B0ED-4CC5-8E03-3BB6896F3615}">
      <dgm:prSet/>
      <dgm:spPr/>
      <dgm:t>
        <a:bodyPr/>
        <a:lstStyle/>
        <a:p>
          <a:endParaRPr lang="ru-RU"/>
        </a:p>
      </dgm:t>
    </dgm:pt>
    <dgm:pt modelId="{42218000-CF16-47A8-AAB9-103B50101D8D}" type="sibTrans" cxnId="{8CBEC505-B0ED-4CC5-8E03-3BB6896F3615}">
      <dgm:prSet/>
      <dgm:spPr/>
      <dgm:t>
        <a:bodyPr/>
        <a:lstStyle/>
        <a:p>
          <a:endParaRPr lang="ru-RU"/>
        </a:p>
      </dgm:t>
    </dgm:pt>
    <dgm:pt modelId="{BF0EDFC7-486A-42A8-9785-C5DFF63C5C74}">
      <dgm:prSet phldrT="[Текст]" custT="1"/>
      <dgm:spPr/>
      <dgm:t>
        <a:bodyPr/>
        <a:lstStyle/>
        <a:p>
          <a:r>
            <a:rPr lang="ru-RU" sz="2400" dirty="0" smtClean="0"/>
            <a:t>художественный метод отражения конкретно-исторического своеобразия действительности, социальной детерминированности личности и характера ее взаимоотношений с обществом.</a:t>
          </a:r>
          <a:endParaRPr lang="ru-RU" sz="2400" dirty="0"/>
        </a:p>
      </dgm:t>
    </dgm:pt>
    <dgm:pt modelId="{E936D320-C838-4AD3-B041-05FDB73D6513}" type="parTrans" cxnId="{93AE4D7A-E507-4391-B457-F6AE2308A716}">
      <dgm:prSet/>
      <dgm:spPr/>
      <dgm:t>
        <a:bodyPr/>
        <a:lstStyle/>
        <a:p>
          <a:endParaRPr lang="ru-RU"/>
        </a:p>
      </dgm:t>
    </dgm:pt>
    <dgm:pt modelId="{AC67969F-A5C1-4F26-84E3-D07359F2092F}" type="sibTrans" cxnId="{93AE4D7A-E507-4391-B457-F6AE2308A716}">
      <dgm:prSet/>
      <dgm:spPr/>
      <dgm:t>
        <a:bodyPr/>
        <a:lstStyle/>
        <a:p>
          <a:endParaRPr lang="ru-RU"/>
        </a:p>
      </dgm:t>
    </dgm:pt>
    <dgm:pt modelId="{498D585A-8FD6-4561-B789-351F2FB3EAA6}">
      <dgm:prSet phldrT="[Текст]"/>
      <dgm:spPr/>
      <dgm:t>
        <a:bodyPr/>
        <a:lstStyle/>
        <a:p>
          <a:r>
            <a:rPr lang="ru-RU" dirty="0" smtClean="0"/>
            <a:t> в широком смысле -</a:t>
          </a:r>
          <a:endParaRPr lang="ru-RU" dirty="0"/>
        </a:p>
      </dgm:t>
    </dgm:pt>
    <dgm:pt modelId="{741817F1-29D9-40D5-8A7E-33856373B338}" type="parTrans" cxnId="{D2CF078D-5B8D-4955-9B02-3A11BF24ADF8}">
      <dgm:prSet/>
      <dgm:spPr/>
      <dgm:t>
        <a:bodyPr/>
        <a:lstStyle/>
        <a:p>
          <a:endParaRPr lang="ru-RU"/>
        </a:p>
      </dgm:t>
    </dgm:pt>
    <dgm:pt modelId="{9CADFFA6-3BB1-4A1F-AC5D-4FA53A7DC618}" type="sibTrans" cxnId="{D2CF078D-5B8D-4955-9B02-3A11BF24ADF8}">
      <dgm:prSet/>
      <dgm:spPr/>
      <dgm:t>
        <a:bodyPr/>
        <a:lstStyle/>
        <a:p>
          <a:endParaRPr lang="ru-RU"/>
        </a:p>
      </dgm:t>
    </dgm:pt>
    <dgm:pt modelId="{7C760DB1-9230-49E5-8BA7-F3EDD560F665}">
      <dgm:prSet phldrT="[Текст]" custT="1"/>
      <dgm:spPr/>
      <dgm:t>
        <a:bodyPr/>
        <a:lstStyle/>
        <a:p>
          <a:r>
            <a:rPr lang="ru-RU" sz="2800" dirty="0" smtClean="0"/>
            <a:t>В узком смысле - </a:t>
          </a:r>
          <a:endParaRPr lang="ru-RU" sz="2800" dirty="0"/>
        </a:p>
      </dgm:t>
    </dgm:pt>
    <dgm:pt modelId="{574BD7B0-3010-4991-8BB4-87E7DAC8FD0E}" type="parTrans" cxnId="{521EA2F4-F655-4FA4-96AB-752AB5A61AD7}">
      <dgm:prSet/>
      <dgm:spPr/>
      <dgm:t>
        <a:bodyPr/>
        <a:lstStyle/>
        <a:p>
          <a:endParaRPr lang="ru-RU"/>
        </a:p>
      </dgm:t>
    </dgm:pt>
    <dgm:pt modelId="{FC33CFB4-F516-4BC2-98D3-A65B22CF131B}" type="sibTrans" cxnId="{521EA2F4-F655-4FA4-96AB-752AB5A61AD7}">
      <dgm:prSet/>
      <dgm:spPr/>
      <dgm:t>
        <a:bodyPr/>
        <a:lstStyle/>
        <a:p>
          <a:endParaRPr lang="ru-RU"/>
        </a:p>
      </dgm:t>
    </dgm:pt>
    <dgm:pt modelId="{4151DFDA-9397-4DDC-9DE4-CF75A38A7D1D}">
      <dgm:prSet phldrT="[Текст]"/>
      <dgm:spPr/>
      <dgm:t>
        <a:bodyPr/>
        <a:lstStyle/>
        <a:p>
          <a:r>
            <a:rPr lang="ru-RU" dirty="0" smtClean="0"/>
            <a:t>свойство искусства воспроизводить истину действительности путем воссоздания чувственных форм, в которых идея существует в реальности.</a:t>
          </a:r>
          <a:endParaRPr lang="ru-RU" dirty="0"/>
        </a:p>
      </dgm:t>
    </dgm:pt>
    <dgm:pt modelId="{516E01D7-1C3D-4909-8596-15450D20A8C0}" type="parTrans" cxnId="{08169107-9693-4C38-A900-E08DDD0668CA}">
      <dgm:prSet/>
      <dgm:spPr/>
      <dgm:t>
        <a:bodyPr/>
        <a:lstStyle/>
        <a:p>
          <a:endParaRPr lang="ru-RU"/>
        </a:p>
      </dgm:t>
    </dgm:pt>
    <dgm:pt modelId="{A38235AC-AB68-44FB-8756-467EF7299AE7}" type="sibTrans" cxnId="{08169107-9693-4C38-A900-E08DDD0668CA}">
      <dgm:prSet/>
      <dgm:spPr/>
      <dgm:t>
        <a:bodyPr/>
        <a:lstStyle/>
        <a:p>
          <a:endParaRPr lang="ru-RU"/>
        </a:p>
      </dgm:t>
    </dgm:pt>
    <dgm:pt modelId="{93929FF5-1201-4104-8BD4-299C854B7C9D}" type="pres">
      <dgm:prSet presAssocID="{80142075-5B3B-4E55-897F-3F01E09EB25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0BA5DE-3EDF-4157-A159-F757DF88D113}" type="pres">
      <dgm:prSet presAssocID="{EB2C8E37-1B21-4D30-B6C3-32A899A045D2}" presName="compNode" presStyleCnt="0"/>
      <dgm:spPr/>
    </dgm:pt>
    <dgm:pt modelId="{82B16CEA-040C-48E8-B5BB-D21D0F4FF728}" type="pres">
      <dgm:prSet presAssocID="{EB2C8E37-1B21-4D30-B6C3-32A899A045D2}" presName="aNode" presStyleLbl="bgShp" presStyleIdx="0" presStyleCnt="1" custLinFactNeighborX="75" custLinFactNeighborY="-3896"/>
      <dgm:spPr/>
      <dgm:t>
        <a:bodyPr/>
        <a:lstStyle/>
        <a:p>
          <a:endParaRPr lang="ru-RU"/>
        </a:p>
      </dgm:t>
    </dgm:pt>
    <dgm:pt modelId="{C1010663-A192-4AE3-A87F-AB9D94F3974D}" type="pres">
      <dgm:prSet presAssocID="{EB2C8E37-1B21-4D30-B6C3-32A899A045D2}" presName="textNode" presStyleLbl="bgShp" presStyleIdx="0" presStyleCnt="1"/>
      <dgm:spPr/>
      <dgm:t>
        <a:bodyPr/>
        <a:lstStyle/>
        <a:p>
          <a:endParaRPr lang="ru-RU"/>
        </a:p>
      </dgm:t>
    </dgm:pt>
    <dgm:pt modelId="{35DC1221-71E3-46BE-BC84-1802E339759E}" type="pres">
      <dgm:prSet presAssocID="{EB2C8E37-1B21-4D30-B6C3-32A899A045D2}" presName="compChildNode" presStyleCnt="0"/>
      <dgm:spPr/>
    </dgm:pt>
    <dgm:pt modelId="{34ACDBD9-F8F0-403B-8640-241B60E974F8}" type="pres">
      <dgm:prSet presAssocID="{EB2C8E37-1B21-4D30-B6C3-32A899A045D2}" presName="theInnerList" presStyleCnt="0"/>
      <dgm:spPr/>
    </dgm:pt>
    <dgm:pt modelId="{72DA7931-FDD2-479F-84A9-9CE4F77B514D}" type="pres">
      <dgm:prSet presAssocID="{7C760DB1-9230-49E5-8BA7-F3EDD560F665}" presName="childNode" presStyleLbl="node1" presStyleIdx="0" presStyleCnt="2" custScaleX="99173" custScaleY="554223" custLinFactY="-18818" custLinFactNeighborX="107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FA280-347F-46CC-BE74-CBA6E2FD8CDD}" type="pres">
      <dgm:prSet presAssocID="{7C760DB1-9230-49E5-8BA7-F3EDD560F665}" presName="aSpace2" presStyleCnt="0"/>
      <dgm:spPr/>
    </dgm:pt>
    <dgm:pt modelId="{FDDE5259-6878-4B00-95B6-064C14FE6E42}" type="pres">
      <dgm:prSet presAssocID="{498D585A-8FD6-4561-B789-351F2FB3EAA6}" presName="childNode" presStyleLbl="node1" presStyleIdx="1" presStyleCnt="2" custScaleX="98957" custScaleY="541384" custLinFactY="27688" custLinFactNeighborX="15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C2F78D-4190-4695-A8D6-BFD2C29E6FAC}" type="presOf" srcId="{EB2C8E37-1B21-4D30-B6C3-32A899A045D2}" destId="{82B16CEA-040C-48E8-B5BB-D21D0F4FF728}" srcOrd="0" destOrd="0" presId="urn:microsoft.com/office/officeart/2005/8/layout/lProcess2"/>
    <dgm:cxn modelId="{93AE4D7A-E507-4391-B457-F6AE2308A716}" srcId="{7C760DB1-9230-49E5-8BA7-F3EDD560F665}" destId="{BF0EDFC7-486A-42A8-9785-C5DFF63C5C74}" srcOrd="0" destOrd="0" parTransId="{E936D320-C838-4AD3-B041-05FDB73D6513}" sibTransId="{AC67969F-A5C1-4F26-84E3-D07359F2092F}"/>
    <dgm:cxn modelId="{D2CF078D-5B8D-4955-9B02-3A11BF24ADF8}" srcId="{EB2C8E37-1B21-4D30-B6C3-32A899A045D2}" destId="{498D585A-8FD6-4561-B789-351F2FB3EAA6}" srcOrd="1" destOrd="0" parTransId="{741817F1-29D9-40D5-8A7E-33856373B338}" sibTransId="{9CADFFA6-3BB1-4A1F-AC5D-4FA53A7DC618}"/>
    <dgm:cxn modelId="{E88C2F17-ABFE-45B5-8DC6-8E5683602784}" type="presOf" srcId="{EB2C8E37-1B21-4D30-B6C3-32A899A045D2}" destId="{C1010663-A192-4AE3-A87F-AB9D94F3974D}" srcOrd="1" destOrd="0" presId="urn:microsoft.com/office/officeart/2005/8/layout/lProcess2"/>
    <dgm:cxn modelId="{8F4FD18B-8954-4567-B91A-C71F759F3D58}" type="presOf" srcId="{498D585A-8FD6-4561-B789-351F2FB3EAA6}" destId="{FDDE5259-6878-4B00-95B6-064C14FE6E42}" srcOrd="0" destOrd="0" presId="urn:microsoft.com/office/officeart/2005/8/layout/lProcess2"/>
    <dgm:cxn modelId="{700D4B6D-8485-4778-AC8B-049584A8F400}" type="presOf" srcId="{7C760DB1-9230-49E5-8BA7-F3EDD560F665}" destId="{72DA7931-FDD2-479F-84A9-9CE4F77B514D}" srcOrd="0" destOrd="0" presId="urn:microsoft.com/office/officeart/2005/8/layout/lProcess2"/>
    <dgm:cxn modelId="{CD03BDDA-735B-4F1C-9FBE-9F74E99A55A6}" type="presOf" srcId="{80142075-5B3B-4E55-897F-3F01E09EB259}" destId="{93929FF5-1201-4104-8BD4-299C854B7C9D}" srcOrd="0" destOrd="0" presId="urn:microsoft.com/office/officeart/2005/8/layout/lProcess2"/>
    <dgm:cxn modelId="{8CBEC505-B0ED-4CC5-8E03-3BB6896F3615}" srcId="{80142075-5B3B-4E55-897F-3F01E09EB259}" destId="{EB2C8E37-1B21-4D30-B6C3-32A899A045D2}" srcOrd="0" destOrd="0" parTransId="{607D1B87-52CE-481B-BB53-2DD797B15E16}" sibTransId="{42218000-CF16-47A8-AAB9-103B50101D8D}"/>
    <dgm:cxn modelId="{521EA2F4-F655-4FA4-96AB-752AB5A61AD7}" srcId="{EB2C8E37-1B21-4D30-B6C3-32A899A045D2}" destId="{7C760DB1-9230-49E5-8BA7-F3EDD560F665}" srcOrd="0" destOrd="0" parTransId="{574BD7B0-3010-4991-8BB4-87E7DAC8FD0E}" sibTransId="{FC33CFB4-F516-4BC2-98D3-A65B22CF131B}"/>
    <dgm:cxn modelId="{E05530FB-0F7F-4048-9793-592106629ADC}" type="presOf" srcId="{4151DFDA-9397-4DDC-9DE4-CF75A38A7D1D}" destId="{FDDE5259-6878-4B00-95B6-064C14FE6E42}" srcOrd="0" destOrd="1" presId="urn:microsoft.com/office/officeart/2005/8/layout/lProcess2"/>
    <dgm:cxn modelId="{635CB663-AEE0-48D4-92BC-0B5627470734}" type="presOf" srcId="{BF0EDFC7-486A-42A8-9785-C5DFF63C5C74}" destId="{72DA7931-FDD2-479F-84A9-9CE4F77B514D}" srcOrd="0" destOrd="1" presId="urn:microsoft.com/office/officeart/2005/8/layout/lProcess2"/>
    <dgm:cxn modelId="{08169107-9693-4C38-A900-E08DDD0668CA}" srcId="{498D585A-8FD6-4561-B789-351F2FB3EAA6}" destId="{4151DFDA-9397-4DDC-9DE4-CF75A38A7D1D}" srcOrd="0" destOrd="0" parTransId="{516E01D7-1C3D-4909-8596-15450D20A8C0}" sibTransId="{A38235AC-AB68-44FB-8756-467EF7299AE7}"/>
    <dgm:cxn modelId="{4AEBDB81-7C77-4988-B92E-044B2FC941B5}" type="presParOf" srcId="{93929FF5-1201-4104-8BD4-299C854B7C9D}" destId="{2C0BA5DE-3EDF-4157-A159-F757DF88D113}" srcOrd="0" destOrd="0" presId="urn:microsoft.com/office/officeart/2005/8/layout/lProcess2"/>
    <dgm:cxn modelId="{7870CB27-F7B8-48FD-97C8-2C3646348485}" type="presParOf" srcId="{2C0BA5DE-3EDF-4157-A159-F757DF88D113}" destId="{82B16CEA-040C-48E8-B5BB-D21D0F4FF728}" srcOrd="0" destOrd="0" presId="urn:microsoft.com/office/officeart/2005/8/layout/lProcess2"/>
    <dgm:cxn modelId="{F0F57D44-7EED-4552-B04F-0ED1BF4134A2}" type="presParOf" srcId="{2C0BA5DE-3EDF-4157-A159-F757DF88D113}" destId="{C1010663-A192-4AE3-A87F-AB9D94F3974D}" srcOrd="1" destOrd="0" presId="urn:microsoft.com/office/officeart/2005/8/layout/lProcess2"/>
    <dgm:cxn modelId="{F14D616C-4BFC-4D9F-A362-8C1762993308}" type="presParOf" srcId="{2C0BA5DE-3EDF-4157-A159-F757DF88D113}" destId="{35DC1221-71E3-46BE-BC84-1802E339759E}" srcOrd="2" destOrd="0" presId="urn:microsoft.com/office/officeart/2005/8/layout/lProcess2"/>
    <dgm:cxn modelId="{AC087336-7141-40B5-B2D2-C845B24E356A}" type="presParOf" srcId="{35DC1221-71E3-46BE-BC84-1802E339759E}" destId="{34ACDBD9-F8F0-403B-8640-241B60E974F8}" srcOrd="0" destOrd="0" presId="urn:microsoft.com/office/officeart/2005/8/layout/lProcess2"/>
    <dgm:cxn modelId="{AEE45D6B-C352-4A04-BB8E-1A37A51E451D}" type="presParOf" srcId="{34ACDBD9-F8F0-403B-8640-241B60E974F8}" destId="{72DA7931-FDD2-479F-84A9-9CE4F77B514D}" srcOrd="0" destOrd="0" presId="urn:microsoft.com/office/officeart/2005/8/layout/lProcess2"/>
    <dgm:cxn modelId="{2BC8456C-4B48-4182-AA0F-77E353B17BC3}" type="presParOf" srcId="{34ACDBD9-F8F0-403B-8640-241B60E974F8}" destId="{76BFA280-347F-46CC-BE74-CBA6E2FD8CDD}" srcOrd="1" destOrd="0" presId="urn:microsoft.com/office/officeart/2005/8/layout/lProcess2"/>
    <dgm:cxn modelId="{320708AB-D39F-48EB-B89A-B4575BA9AC1E}" type="presParOf" srcId="{34ACDBD9-F8F0-403B-8640-241B60E974F8}" destId="{FDDE5259-6878-4B00-95B6-064C14FE6E4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A2B213-555B-4D32-8D44-FB87E2B6747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C077FF-4429-41A5-878E-02D924DFC7B2}">
      <dgm:prSet/>
      <dgm:spPr/>
      <dgm:t>
        <a:bodyPr/>
        <a:lstStyle/>
        <a:p>
          <a:pPr rtl="0"/>
          <a:r>
            <a:rPr lang="ru-RU" smtClean="0"/>
            <a:t>Период – XVII - XVIII вв.</a:t>
          </a:r>
          <a:endParaRPr lang="ru-RU"/>
        </a:p>
      </dgm:t>
    </dgm:pt>
    <dgm:pt modelId="{E96884FE-3CE3-4D97-8D74-4FC99CDC78EA}" type="parTrans" cxnId="{6AB327C5-E58E-4E09-A0B4-E88149D89A89}">
      <dgm:prSet/>
      <dgm:spPr/>
      <dgm:t>
        <a:bodyPr/>
        <a:lstStyle/>
        <a:p>
          <a:endParaRPr lang="ru-RU"/>
        </a:p>
      </dgm:t>
    </dgm:pt>
    <dgm:pt modelId="{13B1B399-01F0-4411-BB24-64DF64C3CDE0}" type="sibTrans" cxnId="{6AB327C5-E58E-4E09-A0B4-E88149D89A89}">
      <dgm:prSet/>
      <dgm:spPr/>
      <dgm:t>
        <a:bodyPr/>
        <a:lstStyle/>
        <a:p>
          <a:endParaRPr lang="ru-RU"/>
        </a:p>
      </dgm:t>
    </dgm:pt>
    <dgm:pt modelId="{C9323647-E385-464A-82C9-13A0E15F6F43}">
      <dgm:prSet/>
      <dgm:spPr/>
      <dgm:t>
        <a:bodyPr/>
        <a:lstStyle/>
        <a:p>
          <a:pPr rtl="0"/>
          <a:r>
            <a:rPr lang="ru-RU" dirty="0" smtClean="0"/>
            <a:t>Главный принцип  –  вера  в  разум  человека,  надежда  на  гармонизацию  общества  через  просвещение (будущее  –  «царство Разума»), развитие  творческого  начала  в  человеке.</a:t>
          </a:r>
          <a:endParaRPr lang="ru-RU" dirty="0"/>
        </a:p>
      </dgm:t>
    </dgm:pt>
    <dgm:pt modelId="{841EB793-D659-4CD3-AF37-D798F41DB1E1}" type="parTrans" cxnId="{44EB36F5-477A-4630-9439-9B0BABC66139}">
      <dgm:prSet/>
      <dgm:spPr/>
      <dgm:t>
        <a:bodyPr/>
        <a:lstStyle/>
        <a:p>
          <a:endParaRPr lang="ru-RU"/>
        </a:p>
      </dgm:t>
    </dgm:pt>
    <dgm:pt modelId="{4E774457-C504-480E-916E-A5AF2EB92815}" type="sibTrans" cxnId="{44EB36F5-477A-4630-9439-9B0BABC66139}">
      <dgm:prSet/>
      <dgm:spPr/>
      <dgm:t>
        <a:bodyPr/>
        <a:lstStyle/>
        <a:p>
          <a:endParaRPr lang="ru-RU"/>
        </a:p>
      </dgm:t>
    </dgm:pt>
    <dgm:pt modelId="{AB2AF3EB-1C02-473F-9573-9B56D89F6AD2}">
      <dgm:prSet/>
      <dgm:spPr/>
      <dgm:t>
        <a:bodyPr/>
        <a:lstStyle/>
        <a:p>
          <a:pPr rtl="0"/>
          <a:r>
            <a:rPr lang="ru-RU" dirty="0" smtClean="0"/>
            <a:t>в  русской  литературе  –  А. Н. Радищев, Д. И. Фонвизин (Недоросль), Г. Р. Державин,  </a:t>
          </a:r>
          <a:endParaRPr lang="ru-RU" dirty="0"/>
        </a:p>
      </dgm:t>
    </dgm:pt>
    <dgm:pt modelId="{AE9584B4-87F2-4AB5-AA1B-4E9113A006E4}" type="parTrans" cxnId="{683213DE-C8AC-4869-BB9E-00F46AE15914}">
      <dgm:prSet/>
      <dgm:spPr/>
      <dgm:t>
        <a:bodyPr/>
        <a:lstStyle/>
        <a:p>
          <a:endParaRPr lang="ru-RU"/>
        </a:p>
      </dgm:t>
    </dgm:pt>
    <dgm:pt modelId="{19342B44-1673-4306-9509-400069025A8D}" type="sibTrans" cxnId="{683213DE-C8AC-4869-BB9E-00F46AE15914}">
      <dgm:prSet/>
      <dgm:spPr/>
      <dgm:t>
        <a:bodyPr/>
        <a:lstStyle/>
        <a:p>
          <a:endParaRPr lang="ru-RU"/>
        </a:p>
      </dgm:t>
    </dgm:pt>
    <dgm:pt modelId="{4C5B6175-2378-4FA2-B01E-8DC0D1706BF5}">
      <dgm:prSet/>
      <dgm:spPr/>
      <dgm:t>
        <a:bodyPr/>
        <a:lstStyle/>
        <a:p>
          <a:pPr rtl="0"/>
          <a:r>
            <a:rPr lang="ru-RU" dirty="0" smtClean="0"/>
            <a:t>в  мировой  –  Д. Дефо, Дж. Свифт, Вольтер, И. Гёте. </a:t>
          </a:r>
          <a:endParaRPr lang="ru-RU" dirty="0"/>
        </a:p>
      </dgm:t>
    </dgm:pt>
    <dgm:pt modelId="{B39A152D-EA79-4280-96CA-82A87A51D131}" type="parTrans" cxnId="{C5B7EB98-E74F-4BDE-BFFE-80C6C29158D8}">
      <dgm:prSet/>
      <dgm:spPr/>
      <dgm:t>
        <a:bodyPr/>
        <a:lstStyle/>
        <a:p>
          <a:endParaRPr lang="ru-RU"/>
        </a:p>
      </dgm:t>
    </dgm:pt>
    <dgm:pt modelId="{9CA85EC2-FB43-47F6-82A4-E2BF02DC93A5}" type="sibTrans" cxnId="{C5B7EB98-E74F-4BDE-BFFE-80C6C29158D8}">
      <dgm:prSet/>
      <dgm:spPr/>
      <dgm:t>
        <a:bodyPr/>
        <a:lstStyle/>
        <a:p>
          <a:endParaRPr lang="ru-RU"/>
        </a:p>
      </dgm:t>
    </dgm:pt>
    <dgm:pt modelId="{D33F8EEF-866B-4D65-ABDB-5DDCA321E570}" type="pres">
      <dgm:prSet presAssocID="{0AA2B213-555B-4D32-8D44-FB87E2B674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48C81D-BC1D-431D-9171-A9CDD70E7C72}" type="pres">
      <dgm:prSet presAssocID="{CEC077FF-4429-41A5-878E-02D924DFC7B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9C4D5-648C-45B2-97C2-F596495407DB}" type="pres">
      <dgm:prSet presAssocID="{CEC077FF-4429-41A5-878E-02D924DFC7B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A1ED36-3D9F-424D-8EC4-4CDDA6982429}" type="presOf" srcId="{C9323647-E385-464A-82C9-13A0E15F6F43}" destId="{CD49C4D5-648C-45B2-97C2-F596495407DB}" srcOrd="0" destOrd="0" presId="urn:microsoft.com/office/officeart/2005/8/layout/vList2"/>
    <dgm:cxn modelId="{3F8A9146-4645-4F9E-990E-7A379D1B4B4F}" type="presOf" srcId="{4C5B6175-2378-4FA2-B01E-8DC0D1706BF5}" destId="{CD49C4D5-648C-45B2-97C2-F596495407DB}" srcOrd="0" destOrd="2" presId="urn:microsoft.com/office/officeart/2005/8/layout/vList2"/>
    <dgm:cxn modelId="{C5B7EB98-E74F-4BDE-BFFE-80C6C29158D8}" srcId="{C9323647-E385-464A-82C9-13A0E15F6F43}" destId="{4C5B6175-2378-4FA2-B01E-8DC0D1706BF5}" srcOrd="1" destOrd="0" parTransId="{B39A152D-EA79-4280-96CA-82A87A51D131}" sibTransId="{9CA85EC2-FB43-47F6-82A4-E2BF02DC93A5}"/>
    <dgm:cxn modelId="{8378D966-3F81-4089-8BA3-5401E83408BF}" type="presOf" srcId="{AB2AF3EB-1C02-473F-9573-9B56D89F6AD2}" destId="{CD49C4D5-648C-45B2-97C2-F596495407DB}" srcOrd="0" destOrd="1" presId="urn:microsoft.com/office/officeart/2005/8/layout/vList2"/>
    <dgm:cxn modelId="{6AB327C5-E58E-4E09-A0B4-E88149D89A89}" srcId="{0AA2B213-555B-4D32-8D44-FB87E2B6747F}" destId="{CEC077FF-4429-41A5-878E-02D924DFC7B2}" srcOrd="0" destOrd="0" parTransId="{E96884FE-3CE3-4D97-8D74-4FC99CDC78EA}" sibTransId="{13B1B399-01F0-4411-BB24-64DF64C3CDE0}"/>
    <dgm:cxn modelId="{683213DE-C8AC-4869-BB9E-00F46AE15914}" srcId="{C9323647-E385-464A-82C9-13A0E15F6F43}" destId="{AB2AF3EB-1C02-473F-9573-9B56D89F6AD2}" srcOrd="0" destOrd="0" parTransId="{AE9584B4-87F2-4AB5-AA1B-4E9113A006E4}" sibTransId="{19342B44-1673-4306-9509-400069025A8D}"/>
    <dgm:cxn modelId="{44EB36F5-477A-4630-9439-9B0BABC66139}" srcId="{CEC077FF-4429-41A5-878E-02D924DFC7B2}" destId="{C9323647-E385-464A-82C9-13A0E15F6F43}" srcOrd="0" destOrd="0" parTransId="{841EB793-D659-4CD3-AF37-D798F41DB1E1}" sibTransId="{4E774457-C504-480E-916E-A5AF2EB92815}"/>
    <dgm:cxn modelId="{E957336C-1288-4C80-B85B-6D4A0927A919}" type="presOf" srcId="{0AA2B213-555B-4D32-8D44-FB87E2B6747F}" destId="{D33F8EEF-866B-4D65-ABDB-5DDCA321E570}" srcOrd="0" destOrd="0" presId="urn:microsoft.com/office/officeart/2005/8/layout/vList2"/>
    <dgm:cxn modelId="{6C928640-CEB6-452C-9856-9FC26279D1CF}" type="presOf" srcId="{CEC077FF-4429-41A5-878E-02D924DFC7B2}" destId="{5C48C81D-BC1D-431D-9171-A9CDD70E7C72}" srcOrd="0" destOrd="0" presId="urn:microsoft.com/office/officeart/2005/8/layout/vList2"/>
    <dgm:cxn modelId="{C7A815CC-91DA-45A0-B155-175E360B0BF7}" type="presParOf" srcId="{D33F8EEF-866B-4D65-ABDB-5DDCA321E570}" destId="{5C48C81D-BC1D-431D-9171-A9CDD70E7C72}" srcOrd="0" destOrd="0" presId="urn:microsoft.com/office/officeart/2005/8/layout/vList2"/>
    <dgm:cxn modelId="{3D8E4FD7-FFD6-456B-841C-43EB8687F9AC}" type="presParOf" srcId="{D33F8EEF-866B-4D65-ABDB-5DDCA321E570}" destId="{CD49C4D5-648C-45B2-97C2-F596495407D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379DF9-7B8D-4666-B697-8E1540647D4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C792E4-2DF0-4F0E-A019-872B1CB627F9}">
      <dgm:prSet/>
      <dgm:spPr/>
      <dgm:t>
        <a:bodyPr/>
        <a:lstStyle/>
        <a:p>
          <a:pPr rtl="0"/>
          <a:r>
            <a:rPr lang="ru-RU" smtClean="0"/>
            <a:t>Период – 1840 – 1890-е гг. (формируется в 1830-е годы).</a:t>
          </a:r>
          <a:endParaRPr lang="ru-RU"/>
        </a:p>
      </dgm:t>
    </dgm:pt>
    <dgm:pt modelId="{4BC147D3-89E7-40EC-AEE1-E52B6D5FFCD5}" type="parTrans" cxnId="{06E2E381-84C9-44B3-B935-F268D39ECFEF}">
      <dgm:prSet/>
      <dgm:spPr/>
      <dgm:t>
        <a:bodyPr/>
        <a:lstStyle/>
        <a:p>
          <a:endParaRPr lang="ru-RU"/>
        </a:p>
      </dgm:t>
    </dgm:pt>
    <dgm:pt modelId="{D35F5C77-5020-4D8C-B921-8A5879212688}" type="sibTrans" cxnId="{06E2E381-84C9-44B3-B935-F268D39ECFEF}">
      <dgm:prSet/>
      <dgm:spPr/>
      <dgm:t>
        <a:bodyPr/>
        <a:lstStyle/>
        <a:p>
          <a:endParaRPr lang="ru-RU"/>
        </a:p>
      </dgm:t>
    </dgm:pt>
    <dgm:pt modelId="{1FC35CEA-3D5A-4D13-A3A1-6FB78FA301A4}">
      <dgm:prSet/>
      <dgm:spPr/>
      <dgm:t>
        <a:bodyPr/>
        <a:lstStyle/>
        <a:p>
          <a:pPr rtl="0"/>
          <a:r>
            <a:rPr lang="ru-RU" dirty="0" smtClean="0"/>
            <a:t>Особенности:</a:t>
          </a:r>
          <a:endParaRPr lang="ru-RU" dirty="0"/>
        </a:p>
      </dgm:t>
    </dgm:pt>
    <dgm:pt modelId="{9DD99A64-CC93-48F3-B621-B60723BBD9B3}" type="parTrans" cxnId="{93BF11D1-6B81-4515-B751-43B2659970B2}">
      <dgm:prSet/>
      <dgm:spPr/>
      <dgm:t>
        <a:bodyPr/>
        <a:lstStyle/>
        <a:p>
          <a:endParaRPr lang="ru-RU"/>
        </a:p>
      </dgm:t>
    </dgm:pt>
    <dgm:pt modelId="{C16F37DC-BD5A-4CAA-920B-8CE325A28F3B}" type="sibTrans" cxnId="{93BF11D1-6B81-4515-B751-43B2659970B2}">
      <dgm:prSet/>
      <dgm:spPr/>
      <dgm:t>
        <a:bodyPr/>
        <a:lstStyle/>
        <a:p>
          <a:endParaRPr lang="ru-RU"/>
        </a:p>
      </dgm:t>
    </dgm:pt>
    <dgm:pt modelId="{8E068BCB-3E97-4B3B-869D-8BCA530B3FDF}">
      <dgm:prSet/>
      <dgm:spPr/>
      <dgm:t>
        <a:bodyPr/>
        <a:lstStyle/>
        <a:p>
          <a:pPr rtl="0"/>
          <a:r>
            <a:rPr lang="ru-RU" dirty="0" smtClean="0"/>
            <a:t>критика  социальных  пороков  общества;</a:t>
          </a:r>
          <a:endParaRPr lang="ru-RU" dirty="0"/>
        </a:p>
      </dgm:t>
    </dgm:pt>
    <dgm:pt modelId="{C36D73B7-0A26-4923-821C-410571760DB8}" type="parTrans" cxnId="{8A5CB16B-5FD9-4607-90D8-A44AA574F0D9}">
      <dgm:prSet/>
      <dgm:spPr/>
      <dgm:t>
        <a:bodyPr/>
        <a:lstStyle/>
        <a:p>
          <a:endParaRPr lang="ru-RU"/>
        </a:p>
      </dgm:t>
    </dgm:pt>
    <dgm:pt modelId="{F8E2A158-FFBD-4300-A82F-F3DCC7E6EDE3}" type="sibTrans" cxnId="{8A5CB16B-5FD9-4607-90D8-A44AA574F0D9}">
      <dgm:prSet/>
      <dgm:spPr/>
      <dgm:t>
        <a:bodyPr/>
        <a:lstStyle/>
        <a:p>
          <a:endParaRPr lang="ru-RU"/>
        </a:p>
      </dgm:t>
    </dgm:pt>
    <dgm:pt modelId="{D885BF38-8AE5-482D-8DED-56F6E987CB88}">
      <dgm:prSet/>
      <dgm:spPr/>
      <dgm:t>
        <a:bodyPr/>
        <a:lstStyle/>
        <a:p>
          <a:pPr rtl="0"/>
          <a:r>
            <a:rPr lang="ru-RU" dirty="0" smtClean="0"/>
            <a:t>обличительная  направленность  произведений;</a:t>
          </a:r>
          <a:endParaRPr lang="ru-RU" dirty="0"/>
        </a:p>
      </dgm:t>
    </dgm:pt>
    <dgm:pt modelId="{4D4C8A16-13BA-4690-837E-7A78BDC7793B}" type="parTrans" cxnId="{8381E06B-DE2E-45F8-85A0-8C0AE7584A94}">
      <dgm:prSet/>
      <dgm:spPr/>
      <dgm:t>
        <a:bodyPr/>
        <a:lstStyle/>
        <a:p>
          <a:endParaRPr lang="ru-RU"/>
        </a:p>
      </dgm:t>
    </dgm:pt>
    <dgm:pt modelId="{839976EB-E632-44B6-A5C2-088055FFF9D3}" type="sibTrans" cxnId="{8381E06B-DE2E-45F8-85A0-8C0AE7584A94}">
      <dgm:prSet/>
      <dgm:spPr/>
      <dgm:t>
        <a:bodyPr/>
        <a:lstStyle/>
        <a:p>
          <a:endParaRPr lang="ru-RU"/>
        </a:p>
      </dgm:t>
    </dgm:pt>
    <dgm:pt modelId="{88C67084-C3CC-4B53-8A4A-524FF018582C}">
      <dgm:prSet/>
      <dgm:spPr/>
      <dgm:t>
        <a:bodyPr/>
        <a:lstStyle/>
        <a:p>
          <a:pPr rtl="0"/>
          <a:r>
            <a:rPr lang="ru-RU" dirty="0" smtClean="0"/>
            <a:t>воссоздание  жизни  в  её  закономерностях;</a:t>
          </a:r>
          <a:endParaRPr lang="ru-RU" dirty="0"/>
        </a:p>
      </dgm:t>
    </dgm:pt>
    <dgm:pt modelId="{1E4937F0-F505-464B-A51A-A44583BEF3AF}" type="parTrans" cxnId="{4DD94D3E-3F4A-4BFA-95AB-2D4E8F7702C4}">
      <dgm:prSet/>
      <dgm:spPr/>
      <dgm:t>
        <a:bodyPr/>
        <a:lstStyle/>
        <a:p>
          <a:endParaRPr lang="ru-RU"/>
        </a:p>
      </dgm:t>
    </dgm:pt>
    <dgm:pt modelId="{48D33128-D29B-45BA-B364-111A024B245C}" type="sibTrans" cxnId="{4DD94D3E-3F4A-4BFA-95AB-2D4E8F7702C4}">
      <dgm:prSet/>
      <dgm:spPr/>
      <dgm:t>
        <a:bodyPr/>
        <a:lstStyle/>
        <a:p>
          <a:endParaRPr lang="ru-RU"/>
        </a:p>
      </dgm:t>
    </dgm:pt>
    <dgm:pt modelId="{CBB74991-E5F8-42F0-BD66-1EEE54144F69}">
      <dgm:prSet/>
      <dgm:spPr/>
      <dgm:t>
        <a:bodyPr/>
        <a:lstStyle/>
        <a:p>
          <a:pPr rtl="0"/>
          <a:r>
            <a:rPr lang="ru-RU" dirty="0" smtClean="0"/>
            <a:t>изображение  «типических  характеров  в  типических обстоятельствах»</a:t>
          </a:r>
          <a:endParaRPr lang="ru-RU" dirty="0"/>
        </a:p>
      </dgm:t>
    </dgm:pt>
    <dgm:pt modelId="{4FB86A1D-CB50-4FB3-AEFB-85498BA951CD}" type="parTrans" cxnId="{5C132E6A-6AE3-46AF-8F7D-D07CCD4BD150}">
      <dgm:prSet/>
      <dgm:spPr/>
      <dgm:t>
        <a:bodyPr/>
        <a:lstStyle/>
        <a:p>
          <a:endParaRPr lang="ru-RU"/>
        </a:p>
      </dgm:t>
    </dgm:pt>
    <dgm:pt modelId="{17A7A4E7-83E7-4EDD-AA45-9A75F4C60357}" type="sibTrans" cxnId="{5C132E6A-6AE3-46AF-8F7D-D07CCD4BD150}">
      <dgm:prSet/>
      <dgm:spPr/>
      <dgm:t>
        <a:bodyPr/>
        <a:lstStyle/>
        <a:p>
          <a:endParaRPr lang="ru-RU"/>
        </a:p>
      </dgm:t>
    </dgm:pt>
    <dgm:pt modelId="{6B4E39BE-92F7-4DE2-8BD5-F376497C58CD}" type="pres">
      <dgm:prSet presAssocID="{03379DF9-7B8D-4666-B697-8E1540647D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DBCC06-8F81-4CB0-B1AD-E0E33CF4AF6C}" type="pres">
      <dgm:prSet presAssocID="{58C792E4-2DF0-4F0E-A019-872B1CB627F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7C7EE-9AB8-42D5-AF7D-9B8BCF919415}" type="pres">
      <dgm:prSet presAssocID="{58C792E4-2DF0-4F0E-A019-872B1CB627F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6C2803-1F27-43CC-93D3-ADE8A17BAAF0}" type="presOf" srcId="{D885BF38-8AE5-482D-8DED-56F6E987CB88}" destId="{D9D7C7EE-9AB8-42D5-AF7D-9B8BCF919415}" srcOrd="0" destOrd="2" presId="urn:microsoft.com/office/officeart/2005/8/layout/vList2"/>
    <dgm:cxn modelId="{4DD94D3E-3F4A-4BFA-95AB-2D4E8F7702C4}" srcId="{58C792E4-2DF0-4F0E-A019-872B1CB627F9}" destId="{88C67084-C3CC-4B53-8A4A-524FF018582C}" srcOrd="3" destOrd="0" parTransId="{1E4937F0-F505-464B-A51A-A44583BEF3AF}" sibTransId="{48D33128-D29B-45BA-B364-111A024B245C}"/>
    <dgm:cxn modelId="{BA9E775C-2555-4592-BFA2-EA365505F2E7}" type="presOf" srcId="{8E068BCB-3E97-4B3B-869D-8BCA530B3FDF}" destId="{D9D7C7EE-9AB8-42D5-AF7D-9B8BCF919415}" srcOrd="0" destOrd="1" presId="urn:microsoft.com/office/officeart/2005/8/layout/vList2"/>
    <dgm:cxn modelId="{7609CB57-31A7-4531-BBED-5401BD504D47}" type="presOf" srcId="{03379DF9-7B8D-4666-B697-8E1540647D47}" destId="{6B4E39BE-92F7-4DE2-8BD5-F376497C58CD}" srcOrd="0" destOrd="0" presId="urn:microsoft.com/office/officeart/2005/8/layout/vList2"/>
    <dgm:cxn modelId="{06E2E381-84C9-44B3-B935-F268D39ECFEF}" srcId="{03379DF9-7B8D-4666-B697-8E1540647D47}" destId="{58C792E4-2DF0-4F0E-A019-872B1CB627F9}" srcOrd="0" destOrd="0" parTransId="{4BC147D3-89E7-40EC-AEE1-E52B6D5FFCD5}" sibTransId="{D35F5C77-5020-4D8C-B921-8A5879212688}"/>
    <dgm:cxn modelId="{0A06BECA-12E8-45F7-A337-95516285D94D}" type="presOf" srcId="{CBB74991-E5F8-42F0-BD66-1EEE54144F69}" destId="{D9D7C7EE-9AB8-42D5-AF7D-9B8BCF919415}" srcOrd="0" destOrd="4" presId="urn:microsoft.com/office/officeart/2005/8/layout/vList2"/>
    <dgm:cxn modelId="{93BF11D1-6B81-4515-B751-43B2659970B2}" srcId="{58C792E4-2DF0-4F0E-A019-872B1CB627F9}" destId="{1FC35CEA-3D5A-4D13-A3A1-6FB78FA301A4}" srcOrd="0" destOrd="0" parTransId="{9DD99A64-CC93-48F3-B621-B60723BBD9B3}" sibTransId="{C16F37DC-BD5A-4CAA-920B-8CE325A28F3B}"/>
    <dgm:cxn modelId="{98615B87-EDE5-45B0-82EE-AAF102AF4023}" type="presOf" srcId="{58C792E4-2DF0-4F0E-A019-872B1CB627F9}" destId="{4EDBCC06-8F81-4CB0-B1AD-E0E33CF4AF6C}" srcOrd="0" destOrd="0" presId="urn:microsoft.com/office/officeart/2005/8/layout/vList2"/>
    <dgm:cxn modelId="{4FEA3E72-9FD8-4F9D-BCF1-B48ADBE73724}" type="presOf" srcId="{1FC35CEA-3D5A-4D13-A3A1-6FB78FA301A4}" destId="{D9D7C7EE-9AB8-42D5-AF7D-9B8BCF919415}" srcOrd="0" destOrd="0" presId="urn:microsoft.com/office/officeart/2005/8/layout/vList2"/>
    <dgm:cxn modelId="{5C132E6A-6AE3-46AF-8F7D-D07CCD4BD150}" srcId="{58C792E4-2DF0-4F0E-A019-872B1CB627F9}" destId="{CBB74991-E5F8-42F0-BD66-1EEE54144F69}" srcOrd="4" destOrd="0" parTransId="{4FB86A1D-CB50-4FB3-AEFB-85498BA951CD}" sibTransId="{17A7A4E7-83E7-4EDD-AA45-9A75F4C60357}"/>
    <dgm:cxn modelId="{8381E06B-DE2E-45F8-85A0-8C0AE7584A94}" srcId="{58C792E4-2DF0-4F0E-A019-872B1CB627F9}" destId="{D885BF38-8AE5-482D-8DED-56F6E987CB88}" srcOrd="2" destOrd="0" parTransId="{4D4C8A16-13BA-4690-837E-7A78BDC7793B}" sibTransId="{839976EB-E632-44B6-A5C2-088055FFF9D3}"/>
    <dgm:cxn modelId="{8A5CB16B-5FD9-4607-90D8-A44AA574F0D9}" srcId="{58C792E4-2DF0-4F0E-A019-872B1CB627F9}" destId="{8E068BCB-3E97-4B3B-869D-8BCA530B3FDF}" srcOrd="1" destOrd="0" parTransId="{C36D73B7-0A26-4923-821C-410571760DB8}" sibTransId="{F8E2A158-FFBD-4300-A82F-F3DCC7E6EDE3}"/>
    <dgm:cxn modelId="{1F6A8D83-B1DB-4420-B31B-A5116FA7A2E0}" type="presOf" srcId="{88C67084-C3CC-4B53-8A4A-524FF018582C}" destId="{D9D7C7EE-9AB8-42D5-AF7D-9B8BCF919415}" srcOrd="0" destOrd="3" presId="urn:microsoft.com/office/officeart/2005/8/layout/vList2"/>
    <dgm:cxn modelId="{E4C60978-2B49-460F-9FCE-D29FE5A5733F}" type="presParOf" srcId="{6B4E39BE-92F7-4DE2-8BD5-F376497C58CD}" destId="{4EDBCC06-8F81-4CB0-B1AD-E0E33CF4AF6C}" srcOrd="0" destOrd="0" presId="urn:microsoft.com/office/officeart/2005/8/layout/vList2"/>
    <dgm:cxn modelId="{B19E4C97-C425-42FC-8ABB-CF31CE13AACC}" type="presParOf" srcId="{6B4E39BE-92F7-4DE2-8BD5-F376497C58CD}" destId="{D9D7C7EE-9AB8-42D5-AF7D-9B8BCF91941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F11136-21B1-49D4-8D18-1093BEFEC5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84221E-F133-4C15-9991-A372762E449B}">
      <dgm:prSet/>
      <dgm:spPr/>
      <dgm:t>
        <a:bodyPr/>
        <a:lstStyle/>
        <a:p>
          <a:pPr rtl="0"/>
          <a:r>
            <a:rPr lang="ru-RU" smtClean="0"/>
            <a:t>Период – 1920 – 1980-е гг.</a:t>
          </a:r>
          <a:endParaRPr lang="ru-RU"/>
        </a:p>
      </dgm:t>
    </dgm:pt>
    <dgm:pt modelId="{26D5FCA1-978C-4A52-BDD6-8B89D5BE650E}" type="parTrans" cxnId="{8FFFB769-5FE8-42C8-A353-48F3C2101131}">
      <dgm:prSet/>
      <dgm:spPr/>
      <dgm:t>
        <a:bodyPr/>
        <a:lstStyle/>
        <a:p>
          <a:endParaRPr lang="ru-RU"/>
        </a:p>
      </dgm:t>
    </dgm:pt>
    <dgm:pt modelId="{6344F3DD-BB2C-4045-8684-771410B0C66D}" type="sibTrans" cxnId="{8FFFB769-5FE8-42C8-A353-48F3C2101131}">
      <dgm:prSet/>
      <dgm:spPr/>
      <dgm:t>
        <a:bodyPr/>
        <a:lstStyle/>
        <a:p>
          <a:endParaRPr lang="ru-RU"/>
        </a:p>
      </dgm:t>
    </dgm:pt>
    <dgm:pt modelId="{33565DF7-5BB1-4DB3-A45E-36749F9E7DCF}">
      <dgm:prSet/>
      <dgm:spPr/>
      <dgm:t>
        <a:bodyPr/>
        <a:lstStyle/>
        <a:p>
          <a:pPr rtl="0"/>
          <a:r>
            <a:rPr lang="ru-RU" dirty="0" smtClean="0"/>
            <a:t>Основа – коммунистический  общественно-политический  и  эстетический  идеал , пафос  революционной  перестройки  мира, вера  в  социализм  и  коммунизм.</a:t>
          </a:r>
          <a:endParaRPr lang="ru-RU" dirty="0"/>
        </a:p>
      </dgm:t>
    </dgm:pt>
    <dgm:pt modelId="{2AF0CBF9-3EDB-4D43-8639-DC1DE528EE4D}" type="parTrans" cxnId="{D86C3295-8547-4DD6-A86B-D22FB3334C6F}">
      <dgm:prSet/>
      <dgm:spPr/>
      <dgm:t>
        <a:bodyPr/>
        <a:lstStyle/>
        <a:p>
          <a:endParaRPr lang="ru-RU"/>
        </a:p>
      </dgm:t>
    </dgm:pt>
    <dgm:pt modelId="{64077B7D-AA33-4287-996B-701E5E49713F}" type="sibTrans" cxnId="{D86C3295-8547-4DD6-A86B-D22FB3334C6F}">
      <dgm:prSet/>
      <dgm:spPr/>
      <dgm:t>
        <a:bodyPr/>
        <a:lstStyle/>
        <a:p>
          <a:endParaRPr lang="ru-RU"/>
        </a:p>
      </dgm:t>
    </dgm:pt>
    <dgm:pt modelId="{2EDF4B6F-3EE6-4BC4-B911-99AFCF265F21}">
      <dgm:prSet/>
      <dgm:spPr/>
      <dgm:t>
        <a:bodyPr/>
        <a:lstStyle/>
        <a:p>
          <a:pPr rtl="0"/>
          <a:r>
            <a:rPr lang="ru-RU" dirty="0" smtClean="0"/>
            <a:t>Представители  –  Н. А. Островский, М. А. Шолохов, А. Н. Толстой, Д. Бедный, позднее  творчество  В. В. Маяковского</a:t>
          </a:r>
          <a:endParaRPr lang="ru-RU" dirty="0"/>
        </a:p>
      </dgm:t>
    </dgm:pt>
    <dgm:pt modelId="{04D9AE2F-C82E-4A73-BC5C-478781786FFE}" type="parTrans" cxnId="{B0E7F0DF-A38E-4857-9148-B71D907021A5}">
      <dgm:prSet/>
      <dgm:spPr/>
      <dgm:t>
        <a:bodyPr/>
        <a:lstStyle/>
        <a:p>
          <a:endParaRPr lang="ru-RU"/>
        </a:p>
      </dgm:t>
    </dgm:pt>
    <dgm:pt modelId="{9B7C366D-E9D2-4A0B-A96A-2FCC3DDE0EAD}" type="sibTrans" cxnId="{B0E7F0DF-A38E-4857-9148-B71D907021A5}">
      <dgm:prSet/>
      <dgm:spPr/>
      <dgm:t>
        <a:bodyPr/>
        <a:lstStyle/>
        <a:p>
          <a:endParaRPr lang="ru-RU"/>
        </a:p>
      </dgm:t>
    </dgm:pt>
    <dgm:pt modelId="{90526E0A-10F2-48C5-9C59-385FA03FA26E}" type="pres">
      <dgm:prSet presAssocID="{16F11136-21B1-49D4-8D18-1093BEFEC5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CC9EED-E53C-4F4F-988A-BFA20DEB60C4}" type="pres">
      <dgm:prSet presAssocID="{6D84221E-F133-4C15-9991-A372762E449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4950D8-BD1F-43E3-B8E1-7D34185F35F7}" type="pres">
      <dgm:prSet presAssocID="{6D84221E-F133-4C15-9991-A372762E449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48CB33-E3BD-4C96-82DA-332F16CB1DB8}" type="presOf" srcId="{33565DF7-5BB1-4DB3-A45E-36749F9E7DCF}" destId="{ED4950D8-BD1F-43E3-B8E1-7D34185F35F7}" srcOrd="0" destOrd="0" presId="urn:microsoft.com/office/officeart/2005/8/layout/vList2"/>
    <dgm:cxn modelId="{B0E7F0DF-A38E-4857-9148-B71D907021A5}" srcId="{33565DF7-5BB1-4DB3-A45E-36749F9E7DCF}" destId="{2EDF4B6F-3EE6-4BC4-B911-99AFCF265F21}" srcOrd="0" destOrd="0" parTransId="{04D9AE2F-C82E-4A73-BC5C-478781786FFE}" sibTransId="{9B7C366D-E9D2-4A0B-A96A-2FCC3DDE0EAD}"/>
    <dgm:cxn modelId="{0A01E9AA-E871-4602-9C48-C0EB5D192D75}" type="presOf" srcId="{6D84221E-F133-4C15-9991-A372762E449B}" destId="{4CCC9EED-E53C-4F4F-988A-BFA20DEB60C4}" srcOrd="0" destOrd="0" presId="urn:microsoft.com/office/officeart/2005/8/layout/vList2"/>
    <dgm:cxn modelId="{2BAC9CB7-E98F-40E4-B2A6-8A2911983EFB}" type="presOf" srcId="{16F11136-21B1-49D4-8D18-1093BEFEC5F1}" destId="{90526E0A-10F2-48C5-9C59-385FA03FA26E}" srcOrd="0" destOrd="0" presId="urn:microsoft.com/office/officeart/2005/8/layout/vList2"/>
    <dgm:cxn modelId="{D86C3295-8547-4DD6-A86B-D22FB3334C6F}" srcId="{6D84221E-F133-4C15-9991-A372762E449B}" destId="{33565DF7-5BB1-4DB3-A45E-36749F9E7DCF}" srcOrd="0" destOrd="0" parTransId="{2AF0CBF9-3EDB-4D43-8639-DC1DE528EE4D}" sibTransId="{64077B7D-AA33-4287-996B-701E5E49713F}"/>
    <dgm:cxn modelId="{CE7BD152-5998-4F86-8705-FF8E27D4B6B7}" type="presOf" srcId="{2EDF4B6F-3EE6-4BC4-B911-99AFCF265F21}" destId="{ED4950D8-BD1F-43E3-B8E1-7D34185F35F7}" srcOrd="0" destOrd="1" presId="urn:microsoft.com/office/officeart/2005/8/layout/vList2"/>
    <dgm:cxn modelId="{8FFFB769-5FE8-42C8-A353-48F3C2101131}" srcId="{16F11136-21B1-49D4-8D18-1093BEFEC5F1}" destId="{6D84221E-F133-4C15-9991-A372762E449B}" srcOrd="0" destOrd="0" parTransId="{26D5FCA1-978C-4A52-BDD6-8B89D5BE650E}" sibTransId="{6344F3DD-BB2C-4045-8684-771410B0C66D}"/>
    <dgm:cxn modelId="{44CAA2BC-3414-48AB-9DBC-EB0AEA49162A}" type="presParOf" srcId="{90526E0A-10F2-48C5-9C59-385FA03FA26E}" destId="{4CCC9EED-E53C-4F4F-988A-BFA20DEB60C4}" srcOrd="0" destOrd="0" presId="urn:microsoft.com/office/officeart/2005/8/layout/vList2"/>
    <dgm:cxn modelId="{22A5DEE2-D814-4006-A9CA-5A85D9F9C9A8}" type="presParOf" srcId="{90526E0A-10F2-48C5-9C59-385FA03FA26E}" destId="{ED4950D8-BD1F-43E3-B8E1-7D34185F35F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B16CEA-040C-48E8-B5BB-D21D0F4FF728}">
      <dsp:nvSpPr>
        <dsp:cNvPr id="0" name=""/>
        <dsp:cNvSpPr/>
      </dsp:nvSpPr>
      <dsp:spPr>
        <a:xfrm>
          <a:off x="8167" y="0"/>
          <a:ext cx="8355104" cy="590465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Отношение  литературы  к  действительности - отражение  реальности</a:t>
          </a:r>
          <a:endParaRPr lang="ru-RU" sz="2800" b="1" kern="1200" dirty="0"/>
        </a:p>
      </dsp:txBody>
      <dsp:txXfrm>
        <a:off x="8167" y="0"/>
        <a:ext cx="8355104" cy="1771396"/>
      </dsp:txXfrm>
    </dsp:sp>
    <dsp:sp modelId="{72DA7931-FDD2-479F-84A9-9CE4F77B514D}">
      <dsp:nvSpPr>
        <dsp:cNvPr id="0" name=""/>
        <dsp:cNvSpPr/>
      </dsp:nvSpPr>
      <dsp:spPr>
        <a:xfrm>
          <a:off x="939153" y="1654233"/>
          <a:ext cx="6628806" cy="19136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 узком смысле - </a:t>
          </a:r>
          <a:endParaRPr lang="ru-RU" sz="28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художественный метод отражения конкретно-исторического своеобразия действительности, социальной детерминированности личности и характера ее взаимоотношений с обществом.</a:t>
          </a:r>
          <a:endParaRPr lang="ru-RU" sz="2400" kern="1200" dirty="0"/>
        </a:p>
      </dsp:txBody>
      <dsp:txXfrm>
        <a:off x="995203" y="1710283"/>
        <a:ext cx="6516706" cy="1801583"/>
      </dsp:txXfrm>
    </dsp:sp>
    <dsp:sp modelId="{FDDE5259-6878-4B00-95B6-064C14FE6E42}">
      <dsp:nvSpPr>
        <dsp:cNvPr id="0" name=""/>
        <dsp:cNvSpPr/>
      </dsp:nvSpPr>
      <dsp:spPr>
        <a:xfrm>
          <a:off x="884811" y="3887862"/>
          <a:ext cx="6614368" cy="1869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 в широком смысле -</a:t>
          </a:r>
          <a:endParaRPr lang="ru-RU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свойство искусства воспроизводить истину действительности путем воссоздания чувственных форм, в которых идея существует в реальности.</a:t>
          </a:r>
          <a:endParaRPr lang="ru-RU" sz="2200" kern="1200" dirty="0"/>
        </a:p>
      </dsp:txBody>
      <dsp:txXfrm>
        <a:off x="939562" y="3942613"/>
        <a:ext cx="6504866" cy="17598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8C81D-BC1D-431D-9171-A9CDD70E7C72}">
      <dsp:nvSpPr>
        <dsp:cNvPr id="0" name=""/>
        <dsp:cNvSpPr/>
      </dsp:nvSpPr>
      <dsp:spPr>
        <a:xfrm>
          <a:off x="0" y="46394"/>
          <a:ext cx="82296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smtClean="0"/>
            <a:t>Период – XVII - XVIII вв.</a:t>
          </a:r>
          <a:endParaRPr lang="ru-RU" sz="3900" kern="1200"/>
        </a:p>
      </dsp:txBody>
      <dsp:txXfrm>
        <a:off x="45663" y="92057"/>
        <a:ext cx="8138274" cy="844089"/>
      </dsp:txXfrm>
    </dsp:sp>
    <dsp:sp modelId="{CD49C4D5-648C-45B2-97C2-F596495407DB}">
      <dsp:nvSpPr>
        <dsp:cNvPr id="0" name=""/>
        <dsp:cNvSpPr/>
      </dsp:nvSpPr>
      <dsp:spPr>
        <a:xfrm>
          <a:off x="0" y="981809"/>
          <a:ext cx="8229600" cy="411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9530" rIns="277368" bIns="4953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000" kern="1200" dirty="0" smtClean="0"/>
            <a:t>Главный принцип  –  вера  в  разум  человека,  надежда  на  гармонизацию  общества  через  просвещение (будущее  –  «царство Разума»), развитие  творческого  начала  в  человеке.</a:t>
          </a:r>
          <a:endParaRPr lang="ru-RU" sz="3000" kern="1200" dirty="0"/>
        </a:p>
        <a:p>
          <a:pPr marL="571500" lvl="2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000" kern="1200" dirty="0" smtClean="0"/>
            <a:t>в  русской  литературе  –  А. Н. Радищев, Д. И. Фонвизин (Недоросль), Г. Р. Державин,  </a:t>
          </a:r>
          <a:endParaRPr lang="ru-RU" sz="3000" kern="1200" dirty="0"/>
        </a:p>
        <a:p>
          <a:pPr marL="571500" lvl="2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000" kern="1200" dirty="0" smtClean="0"/>
            <a:t>в  мировой  –  Д. Дефо, Дж. Свифт, Вольтер, И. Гёте. </a:t>
          </a:r>
          <a:endParaRPr lang="ru-RU" sz="3000" kern="1200" dirty="0"/>
        </a:p>
      </dsp:txBody>
      <dsp:txXfrm>
        <a:off x="0" y="981809"/>
        <a:ext cx="8229600" cy="41172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BCC06-8F81-4CB0-B1AD-E0E33CF4AF6C}">
      <dsp:nvSpPr>
        <dsp:cNvPr id="0" name=""/>
        <dsp:cNvSpPr/>
      </dsp:nvSpPr>
      <dsp:spPr>
        <a:xfrm>
          <a:off x="0" y="25511"/>
          <a:ext cx="8229600" cy="159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smtClean="0"/>
            <a:t>Период – 1840 – 1890-е гг. (формируется в 1830-е годы).</a:t>
          </a:r>
          <a:endParaRPr lang="ru-RU" sz="4000" kern="1200"/>
        </a:p>
      </dsp:txBody>
      <dsp:txXfrm>
        <a:off x="77676" y="103187"/>
        <a:ext cx="8074248" cy="1435848"/>
      </dsp:txXfrm>
    </dsp:sp>
    <dsp:sp modelId="{D9D7C7EE-9AB8-42D5-AF7D-9B8BCF919415}">
      <dsp:nvSpPr>
        <dsp:cNvPr id="0" name=""/>
        <dsp:cNvSpPr/>
      </dsp:nvSpPr>
      <dsp:spPr>
        <a:xfrm>
          <a:off x="0" y="1616711"/>
          <a:ext cx="8229600" cy="3974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100" kern="1200" dirty="0" smtClean="0"/>
            <a:t>Особенности:</a:t>
          </a:r>
          <a:endParaRPr lang="ru-RU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100" kern="1200" dirty="0" smtClean="0"/>
            <a:t>критика  социальных  пороков  общества;</a:t>
          </a:r>
          <a:endParaRPr lang="ru-RU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100" kern="1200" dirty="0" smtClean="0"/>
            <a:t>обличительная  направленность  произведений;</a:t>
          </a:r>
          <a:endParaRPr lang="ru-RU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100" kern="1200" dirty="0" smtClean="0"/>
            <a:t>воссоздание  жизни  в  её  закономерностях;</a:t>
          </a:r>
          <a:endParaRPr lang="ru-RU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100" kern="1200" dirty="0" smtClean="0"/>
            <a:t>изображение  «типических  характеров  в  типических обстоятельствах»</a:t>
          </a:r>
          <a:endParaRPr lang="ru-RU" sz="3100" kern="1200" dirty="0"/>
        </a:p>
      </dsp:txBody>
      <dsp:txXfrm>
        <a:off x="0" y="1616711"/>
        <a:ext cx="8229600" cy="3974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C9EED-E53C-4F4F-988A-BFA20DEB60C4}">
      <dsp:nvSpPr>
        <dsp:cNvPr id="0" name=""/>
        <dsp:cNvSpPr/>
      </dsp:nvSpPr>
      <dsp:spPr>
        <a:xfrm>
          <a:off x="0" y="148886"/>
          <a:ext cx="8229600" cy="1007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smtClean="0"/>
            <a:t>Период – 1920 – 1980-е гг.</a:t>
          </a:r>
          <a:endParaRPr lang="ru-RU" sz="4200" kern="1200"/>
        </a:p>
      </dsp:txBody>
      <dsp:txXfrm>
        <a:off x="49176" y="198062"/>
        <a:ext cx="8131248" cy="909018"/>
      </dsp:txXfrm>
    </dsp:sp>
    <dsp:sp modelId="{ED4950D8-BD1F-43E3-B8E1-7D34185F35F7}">
      <dsp:nvSpPr>
        <dsp:cNvPr id="0" name=""/>
        <dsp:cNvSpPr/>
      </dsp:nvSpPr>
      <dsp:spPr>
        <a:xfrm>
          <a:off x="0" y="1156256"/>
          <a:ext cx="8229600" cy="3912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3340" rIns="298704" bIns="53340" numCol="1" spcCol="1270" anchor="t" anchorCtr="0">
          <a:noAutofit/>
        </a:bodyPr>
        <a:lstStyle/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300" kern="1200" dirty="0" smtClean="0"/>
            <a:t>Основа – коммунистический  общественно-политический  и  эстетический  идеал , пафос  революционной  перестройки  мира, вера  в  социализм  и  коммунизм.</a:t>
          </a:r>
          <a:endParaRPr lang="ru-RU" sz="3300" kern="1200" dirty="0"/>
        </a:p>
        <a:p>
          <a:pPr marL="571500" lvl="2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300" kern="1200" dirty="0" smtClean="0"/>
            <a:t>Представители  –  Н. А. Островский, М. А. Шолохов, А. Н. Толстой, Д. Бедный, позднее  творчество  В. В. Маяковского</a:t>
          </a:r>
          <a:endParaRPr lang="ru-RU" sz="3300" kern="1200" dirty="0"/>
        </a:p>
      </dsp:txBody>
      <dsp:txXfrm>
        <a:off x="0" y="1156256"/>
        <a:ext cx="8229600" cy="3912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0C9DF-2247-4A91-BCD1-E6F836C7D6CB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2EB1B-A8D3-45DD-AF6A-9DF9988DC1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075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>
                <a:effectLst/>
                <a:latin typeface="Arial"/>
                <a:ea typeface="Calibri"/>
              </a:rPr>
              <a:t>Отношение  литературы  к  действительности.  Любое  произведение, независимо  от  направления,  в  той  или  иной  мере  отражает  реальность. Поэтому  можно  говорить  о  реализме  Гомера,  У. Шекспира  и  т.д.  как  о способе  отражения  действительности  в  их  произведениях.  При  этом следует  отличать  реализм  как  метод  от  реализма  как  направления.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2EB1B-A8D3-45DD-AF6A-9DF9988DC11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436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социальная  детерминация  личности  (обусловленность характера  общественной  средой), исследование  причин социальных  явлений;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новые  типы  героев:  тип  «маленького  человека» (Девушкин,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Башмачкин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 Мармеладов),  тип  «лишнего человека» (Чацкий, Онегин, Печорин, Обломов), тип «нового героя» (нигилист Базаров, герои Н. Г. Чернышевского)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2EB1B-A8D3-45DD-AF6A-9DF9988DC11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620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B093-9BF5-4BDF-B6CD-A4F26E70FBD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1798-FA61-4426-9878-7E1481011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01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B093-9BF5-4BDF-B6CD-A4F26E70FBD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1798-FA61-4426-9878-7E1481011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3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B093-9BF5-4BDF-B6CD-A4F26E70FBD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1798-FA61-4426-9878-7E1481011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67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B093-9BF5-4BDF-B6CD-A4F26E70FBD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1798-FA61-4426-9878-7E1481011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66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B093-9BF5-4BDF-B6CD-A4F26E70FBD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1798-FA61-4426-9878-7E1481011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0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B093-9BF5-4BDF-B6CD-A4F26E70FBD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1798-FA61-4426-9878-7E1481011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7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B093-9BF5-4BDF-B6CD-A4F26E70FBD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1798-FA61-4426-9878-7E1481011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57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B093-9BF5-4BDF-B6CD-A4F26E70FBD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1798-FA61-4426-9878-7E1481011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1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B093-9BF5-4BDF-B6CD-A4F26E70FBD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1798-FA61-4426-9878-7E1481011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87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B093-9BF5-4BDF-B6CD-A4F26E70FBD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1798-FA61-4426-9878-7E1481011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79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B093-9BF5-4BDF-B6CD-A4F26E70FBD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1798-FA61-4426-9878-7E1481011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51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0B093-9BF5-4BDF-B6CD-A4F26E70FBD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F1798-FA61-4426-9878-7E1481011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77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Становление и эволюция реализма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в русской литературе XIX века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09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Реализм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191011"/>
              </p:ext>
            </p:extLst>
          </p:nvPr>
        </p:nvGraphicFramePr>
        <p:xfrm>
          <a:off x="457200" y="764704"/>
          <a:ext cx="836327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44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328592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верность  действительности  –  определяющий  критерий художественности;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типизация  характеров  и  явлений;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социальная  детерминация  личности;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психологизм;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принципы  народности  и  историзма;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новые  типы  героев:  тип  «маленького  человека»,  тип  «лишнего человека», тип «нового героя»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33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Просветительский реализм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194225"/>
              </p:ext>
            </p:extLst>
          </p:nvPr>
        </p:nvGraphicFramePr>
        <p:xfrm>
          <a:off x="457200" y="980728"/>
          <a:ext cx="8229600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64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Критический  реализм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920832"/>
              </p:ext>
            </p:extLst>
          </p:nvPr>
        </p:nvGraphicFramePr>
        <p:xfrm>
          <a:off x="457200" y="980728"/>
          <a:ext cx="82296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38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Социалистический реализм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174723"/>
              </p:ext>
            </p:extLst>
          </p:nvPr>
        </p:nvGraphicFramePr>
        <p:xfrm>
          <a:off x="457200" y="908720"/>
          <a:ext cx="8229600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264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391</Words>
  <Application>Microsoft Office PowerPoint</Application>
  <PresentationFormat>Экран (4:3)</PresentationFormat>
  <Paragraphs>35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Становление и эволюция реализма  в русской литературе XIX века</vt:lpstr>
      <vt:lpstr>Реализм </vt:lpstr>
      <vt:lpstr>Особенности:</vt:lpstr>
      <vt:lpstr>Просветительский реализм </vt:lpstr>
      <vt:lpstr>Критический  реализм </vt:lpstr>
      <vt:lpstr>Социалистический реализм 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Становление и эволюция реализма  в русской литературе XIX века</dc:title>
  <dc:creator>User</dc:creator>
  <cp:lastModifiedBy>Учитель</cp:lastModifiedBy>
  <cp:revision>5</cp:revision>
  <dcterms:created xsi:type="dcterms:W3CDTF">2013-10-01T15:23:57Z</dcterms:created>
  <dcterms:modified xsi:type="dcterms:W3CDTF">2013-10-02T04:54:47Z</dcterms:modified>
</cp:coreProperties>
</file>