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98" r:id="rId2"/>
    <p:sldId id="256" r:id="rId3"/>
    <p:sldId id="257" r:id="rId4"/>
    <p:sldId id="268" r:id="rId5"/>
    <p:sldId id="270" r:id="rId6"/>
    <p:sldId id="258" r:id="rId7"/>
    <p:sldId id="271" r:id="rId8"/>
    <p:sldId id="272" r:id="rId9"/>
    <p:sldId id="267" r:id="rId10"/>
    <p:sldId id="265" r:id="rId11"/>
    <p:sldId id="273" r:id="rId12"/>
    <p:sldId id="274" r:id="rId13"/>
    <p:sldId id="279" r:id="rId14"/>
    <p:sldId id="280" r:id="rId15"/>
    <p:sldId id="281" r:id="rId16"/>
    <p:sldId id="264" r:id="rId17"/>
    <p:sldId id="275" r:id="rId18"/>
    <p:sldId id="276" r:id="rId19"/>
    <p:sldId id="293" r:id="rId20"/>
    <p:sldId id="294" r:id="rId21"/>
    <p:sldId id="295" r:id="rId22"/>
    <p:sldId id="296" r:id="rId23"/>
    <p:sldId id="277" r:id="rId24"/>
    <p:sldId id="278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7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86" autoAdjust="0"/>
  </p:normalViewPr>
  <p:slideViewPr>
    <p:cSldViewPr>
      <p:cViewPr varScale="1">
        <p:scale>
          <a:sx n="50" d="100"/>
          <a:sy n="50" d="100"/>
        </p:scale>
        <p:origin x="-141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13F5D5-CC57-4C5D-BDF6-3155D7843877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17885E-9DB3-4F42-ADF1-504F1B611F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5FDF4A-EF8E-4D18-8390-38E8F86FE488}" type="datetime1">
              <a:rPr lang="ru-RU" smtClean="0"/>
              <a:pPr/>
              <a:t>06.11.2013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0C546B-3009-4261-8DA8-84833EAE4D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 advTm="800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2BE879-B28E-4471-AEBF-92AEAACB2553}" type="datetime1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0C546B-3009-4261-8DA8-84833EAE4D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800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80C82D-383A-425B-A3DE-D53C61A79BEA}" type="datetime1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0C546B-3009-4261-8DA8-84833EAE4D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800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DA62C7-A47B-4BA2-952E-E15CF3A5CC3D}" type="datetime1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0C546B-3009-4261-8DA8-84833EAE4D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800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1D7C8E-EF5C-45B5-BB22-D7B54ABFC56D}" type="datetime1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0C546B-3009-4261-8DA8-84833EAE4D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 advTm="800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3984A1-2990-4F84-9B3B-5D593A98256C}" type="datetime1">
              <a:rPr lang="ru-RU" smtClean="0"/>
              <a:pPr/>
              <a:t>06.11.2013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0C546B-3009-4261-8DA8-84833EAE4D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800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E376AB-8578-402B-BDE3-8C25E059228B}" type="datetime1">
              <a:rPr lang="ru-RU" smtClean="0"/>
              <a:pPr/>
              <a:t>06.11.2013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0C546B-3009-4261-8DA8-84833EAE4D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800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5CE7D4-A50C-4690-B865-387F2E0EFCC3}" type="datetime1">
              <a:rPr lang="ru-RU" smtClean="0"/>
              <a:pPr/>
              <a:t>06.11.2013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0C546B-3009-4261-8DA8-84833EAE4D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800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622A21-1C99-4BF6-ABF1-A4D9A0EEDDA5}" type="datetime1">
              <a:rPr lang="ru-RU" smtClean="0"/>
              <a:pPr/>
              <a:t>06.11.2013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0C546B-3009-4261-8DA8-84833EAE4D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 advTm="800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7E81B4-9408-4D1D-8704-D465415BE843}" type="datetime1">
              <a:rPr lang="ru-RU" smtClean="0"/>
              <a:pPr/>
              <a:t>06.11.2013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0C546B-3009-4261-8DA8-84833EAE4D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800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4426A8-38EB-4567-AB0D-B9CA019B8F3C}" type="datetime1">
              <a:rPr lang="ru-RU" smtClean="0"/>
              <a:pPr/>
              <a:t>06.11.2013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0C546B-3009-4261-8DA8-84833EAE4D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 advTm="8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8BA9AD9-697A-4373-A14F-0D7F93628580}" type="datetime1">
              <a:rPr lang="ru-RU" smtClean="0"/>
              <a:pPr/>
              <a:t>06.11.2013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20C546B-3009-4261-8DA8-84833EAE4D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Tm="8000">
    <p:wipe dir="r"/>
  </p:transition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0;&#1085;&#1085;&#1072;\Desktop\track12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slide" Target="slide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Анна\Desktop\конкурс опк\01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47724" y="0"/>
            <a:ext cx="8096276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5984" y="142852"/>
            <a:ext cx="614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ГОУ КШИ КУРГАНИНСКИЙ КАДЕТСКИЙ  КАЗАЧИЙ КОРПУС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71736" y="1214422"/>
            <a:ext cx="49292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ПРЕЗЕНТАЦИЯ К УРОКУ – ЭКСКУРСИИ</a:t>
            </a:r>
          </a:p>
          <a:p>
            <a:endParaRPr lang="ru-RU" b="1" i="1" dirty="0" smtClean="0">
              <a:solidFill>
                <a:schemeClr val="bg1"/>
              </a:solidFill>
            </a:endParaRPr>
          </a:p>
          <a:p>
            <a:r>
              <a:rPr lang="ru-RU" b="1" i="1" dirty="0" smtClean="0">
                <a:solidFill>
                  <a:schemeClr val="bg1"/>
                </a:solidFill>
              </a:rPr>
              <a:t>ПО ОСНОВАМ ПРАВОСЛАВНОЙ КУЛЬТУРЫ</a:t>
            </a:r>
          </a:p>
          <a:p>
            <a:endParaRPr lang="ru-RU" b="1" i="1" dirty="0" smtClean="0">
              <a:solidFill>
                <a:schemeClr val="bg1"/>
              </a:solidFill>
            </a:endParaRPr>
          </a:p>
          <a:p>
            <a:r>
              <a:rPr lang="ru-RU" sz="4400" b="1" i="1" dirty="0" smtClean="0">
                <a:solidFill>
                  <a:schemeClr val="bg1"/>
                </a:solidFill>
              </a:rPr>
              <a:t>ПО «ЗОЛОТОМУ КОЛЬЦУ» КУБАНИ</a:t>
            </a:r>
            <a:endParaRPr lang="ru-RU" sz="4400" b="1" i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976" y="5715016"/>
            <a:ext cx="34290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bg1"/>
                </a:solidFill>
              </a:rPr>
              <a:t>УЧИТЕЛЬ ОСНОВ  ПРАВОСЛАВНОЙ КУЛЬТУРЫ</a:t>
            </a:r>
          </a:p>
          <a:p>
            <a:r>
              <a:rPr lang="ru-RU" sz="1000" b="1" dirty="0" smtClean="0">
                <a:solidFill>
                  <a:schemeClr val="bg1"/>
                </a:solidFill>
              </a:rPr>
              <a:t>ГОУ КШИ КУРГАНИНСКИЙ КАДЕТСКИЙ  КАЗАЧИЙ КОРПУС</a:t>
            </a:r>
          </a:p>
          <a:p>
            <a:r>
              <a:rPr lang="ru-RU" sz="1000" b="1" dirty="0" smtClean="0">
                <a:solidFill>
                  <a:schemeClr val="bg1"/>
                </a:solidFill>
              </a:rPr>
              <a:t>СУЛКИНА  АННА НИКОЛАЕВНА</a:t>
            </a:r>
          </a:p>
          <a:p>
            <a:r>
              <a:rPr lang="ru-RU" sz="1000" b="1" dirty="0" smtClean="0">
                <a:solidFill>
                  <a:schemeClr val="bg1"/>
                </a:solidFill>
              </a:rPr>
              <a:t>ТЕЛ. + 7 988 387 45 80</a:t>
            </a:r>
          </a:p>
          <a:p>
            <a:r>
              <a:rPr lang="ru-RU" sz="1000" b="1" dirty="0" smtClean="0"/>
              <a:t> </a:t>
            </a:r>
            <a:endParaRPr lang="ru-RU" sz="1000" b="1" dirty="0"/>
          </a:p>
        </p:txBody>
      </p:sp>
      <p:pic>
        <p:nvPicPr>
          <p:cNvPr id="8" name="track1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screen"/>
          <a:stretch>
            <a:fillRect/>
          </a:stretch>
        </p:blipFill>
        <p:spPr>
          <a:xfrm>
            <a:off x="1357290" y="500042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med" advTm="8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7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нна\Desktop\конкурс опк\монастырь\sc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71604" y="1714488"/>
            <a:ext cx="6915098" cy="487831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. </a:t>
            </a:r>
            <a:r>
              <a:rPr lang="ru-RU" dirty="0" err="1" smtClean="0"/>
              <a:t>Михайло-Афонская</a:t>
            </a:r>
            <a:r>
              <a:rPr lang="ru-RU" dirty="0" smtClean="0"/>
              <a:t> </a:t>
            </a:r>
            <a:r>
              <a:rPr lang="ru-RU" dirty="0" err="1" smtClean="0"/>
              <a:t>Закубанская</a:t>
            </a:r>
            <a:r>
              <a:rPr lang="ru-RU" dirty="0" smtClean="0"/>
              <a:t> общежительная мужская пустынь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928662" y="1714488"/>
            <a:ext cx="7215238" cy="7143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 advTm="8000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Анна\Desktop\конкурс опк\монастырь\in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786182" y="2000240"/>
            <a:ext cx="3756043" cy="3931325"/>
          </a:xfrm>
          <a:prstGeom prst="rect">
            <a:avLst/>
          </a:prstGeom>
          <a:noFill/>
        </p:spPr>
      </p:pic>
      <p:pic>
        <p:nvPicPr>
          <p:cNvPr id="9219" name="Picture 3" descr="C:\Users\Анна\Desktop\конкурс опк\монастырь\1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357290" y="1125100"/>
            <a:ext cx="7643866" cy="57329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Свято-троицкий</a:t>
            </a:r>
            <a:r>
              <a:rPr lang="ru-RU" dirty="0" smtClean="0"/>
              <a:t> храм</a:t>
            </a:r>
            <a:endParaRPr lang="ru-RU" dirty="0"/>
          </a:p>
        </p:txBody>
      </p:sp>
    </p:spTree>
  </p:cSld>
  <p:clrMapOvr>
    <a:masterClrMapping/>
  </p:clrMapOvr>
  <p:transition spd="med" advTm="8000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Анна\Desktop\конкурс опк\монастырь\IMG_0625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00250" y="1352550"/>
            <a:ext cx="7143750" cy="535781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43042" y="285728"/>
            <a:ext cx="66437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err="1" smtClean="0">
                <a:solidFill>
                  <a:schemeClr val="accent2">
                    <a:lumMod val="50000"/>
                  </a:schemeClr>
                </a:solidFill>
              </a:rPr>
              <a:t>Свято-троицкий</a:t>
            </a:r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</a:rPr>
              <a:t> храм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 advTm="8000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нна\Desktop\конкурс опк\монастырь\IMG_273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1538" y="1000108"/>
            <a:ext cx="7620053" cy="571504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42976" y="142852"/>
            <a:ext cx="50772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Внутреннее убранство </a:t>
            </a:r>
            <a:r>
              <a:rPr lang="ru-RU" sz="2800" dirty="0" err="1" smtClean="0"/>
              <a:t>Свято-троицкого</a:t>
            </a:r>
            <a:r>
              <a:rPr lang="ru-RU" sz="2800" dirty="0" smtClean="0"/>
              <a:t> храма</a:t>
            </a:r>
            <a:endParaRPr lang="ru-RU" sz="2800" dirty="0"/>
          </a:p>
        </p:txBody>
      </p:sp>
    </p:spTree>
  </p:cSld>
  <p:clrMapOvr>
    <a:masterClrMapping/>
  </p:clrMapOvr>
  <p:transition spd="med" advTm="8000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нна\Desktop\конкурс опк\монастырь\DSC_069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1538" y="1428736"/>
            <a:ext cx="7929618" cy="528641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42976" y="142852"/>
            <a:ext cx="75724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Внутреннее убранство храма преподобного Александра-игумена</a:t>
            </a:r>
            <a:endParaRPr lang="ru-RU" sz="3200" dirty="0"/>
          </a:p>
        </p:txBody>
      </p:sp>
    </p:spTree>
  </p:cSld>
  <p:clrMapOvr>
    <a:masterClrMapping/>
  </p:clrMapOvr>
  <p:transition spd="med" advTm="8000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нна\Desktop\конкурс опк\монастырь\IMG_372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1538" y="964365"/>
            <a:ext cx="7858180" cy="5893635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417320"/>
          </a:xfrm>
        </p:spPr>
        <p:txBody>
          <a:bodyPr/>
          <a:lstStyle/>
          <a:p>
            <a:r>
              <a:rPr lang="ru-RU" dirty="0" smtClean="0"/>
              <a:t>Во время службы в храме</a:t>
            </a:r>
            <a:endParaRPr lang="ru-RU" dirty="0"/>
          </a:p>
        </p:txBody>
      </p:sp>
    </p:spTree>
  </p:cSld>
  <p:clrMapOvr>
    <a:masterClrMapping/>
  </p:clrMapOvr>
  <p:transition spd="med" advTm="8000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Анна\Desktop\конкурс опк\монастырь\DSCN14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14480" y="1214422"/>
            <a:ext cx="7286676" cy="546500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Храм преподобного Александра-игумена обители </a:t>
            </a:r>
            <a:r>
              <a:rPr lang="ru-RU" dirty="0" err="1" smtClean="0"/>
              <a:t>неусыпающих</a:t>
            </a:r>
            <a:endParaRPr lang="ru-RU" dirty="0"/>
          </a:p>
        </p:txBody>
      </p:sp>
    </p:spTree>
  </p:cSld>
  <p:clrMapOvr>
    <a:masterClrMapping/>
  </p:clrMapOvr>
  <p:transition spd="med" advTm="8000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на\Desktop\конкурс опк\монастырь\IMG_02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71604" y="1138222"/>
            <a:ext cx="7429552" cy="55721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Храм в честь св. мучеников Гурия </a:t>
            </a:r>
            <a:r>
              <a:rPr lang="ru-RU" dirty="0" err="1" smtClean="0"/>
              <a:t>Самона</a:t>
            </a:r>
            <a:r>
              <a:rPr lang="ru-RU" dirty="0" smtClean="0"/>
              <a:t> </a:t>
            </a:r>
            <a:r>
              <a:rPr lang="ru-RU" dirty="0" err="1" smtClean="0"/>
              <a:t>Авива</a:t>
            </a:r>
            <a:endParaRPr lang="ru-RU" dirty="0"/>
          </a:p>
        </p:txBody>
      </p:sp>
    </p:spTree>
  </p:cSld>
  <p:clrMapOvr>
    <a:masterClrMapping/>
  </p:clrMapOvr>
  <p:transition spd="med" advTm="8000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на\Desktop\конкурс опк\монастырь\IMG_38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29058" y="285728"/>
            <a:ext cx="4864753" cy="648633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42852"/>
            <a:ext cx="2636326" cy="6286544"/>
          </a:xfrm>
        </p:spPr>
        <p:txBody>
          <a:bodyPr>
            <a:normAutofit/>
          </a:bodyPr>
          <a:lstStyle/>
          <a:p>
            <a:r>
              <a:rPr lang="ru-RU" dirty="0" smtClean="0"/>
              <a:t>Часовня во имя благоверного князя Святого Александра Невского</a:t>
            </a:r>
            <a:endParaRPr lang="ru-RU" dirty="0"/>
          </a:p>
        </p:txBody>
      </p:sp>
    </p:spTree>
  </p:cSld>
  <p:clrMapOvr>
    <a:masterClrMapping/>
  </p:clrMapOvr>
  <p:transition spd="med" advTm="8000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Храм в честь св. Пророка и Предтечи Господня Иоанна Крестителя</a:t>
            </a:r>
            <a:endParaRPr lang="ru-RU" dirty="0"/>
          </a:p>
        </p:txBody>
      </p:sp>
      <p:pic>
        <p:nvPicPr>
          <p:cNvPr id="19458" name="Picture 2" descr="C:\Users\Анна\Desktop\конкурс опк\монастырь\IMG_40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57356" y="1928801"/>
            <a:ext cx="6429420" cy="4822065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8000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на\Desktop\конкурс опк\2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00100" y="0"/>
            <a:ext cx="81439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5357826"/>
            <a:ext cx="7406640" cy="1285884"/>
          </a:xfrm>
        </p:spPr>
        <p:txBody>
          <a:bodyPr/>
          <a:lstStyle/>
          <a:p>
            <a:r>
              <a:rPr lang="ru-RU" smtClean="0"/>
              <a:t> По«золотому </a:t>
            </a:r>
            <a:r>
              <a:rPr lang="ru-RU" dirty="0" smtClean="0"/>
              <a:t>кольцу» Кубани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86116" y="4429132"/>
            <a:ext cx="3000396" cy="1214446"/>
          </a:xfrm>
        </p:spPr>
        <p:txBody>
          <a:bodyPr/>
          <a:lstStyle/>
          <a:p>
            <a:r>
              <a:rPr lang="ru-RU" dirty="0" smtClean="0"/>
              <a:t>Заочная экскурсия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 spd="med" advTm="8000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Часовня Успения Божьей матери</a:t>
            </a:r>
            <a:endParaRPr lang="ru-RU" dirty="0"/>
          </a:p>
        </p:txBody>
      </p:sp>
      <p:pic>
        <p:nvPicPr>
          <p:cNvPr id="20482" name="Picture 2" descr="C:\Users\Анна\Desktop\конкурс опк\монастырь\DSCN1411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51950" y="1643050"/>
            <a:ext cx="6651124" cy="500066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8000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Анна\Desktop\конкурс опк\монастырь\IMG_41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14480" y="1232281"/>
            <a:ext cx="7215238" cy="541142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Строительство храма Успения Пресвятой Богородицы</a:t>
            </a:r>
            <a:endParaRPr lang="ru-RU" dirty="0"/>
          </a:p>
        </p:txBody>
      </p:sp>
    </p:spTree>
  </p:cSld>
  <p:clrMapOvr>
    <a:masterClrMapping/>
  </p:clrMapOvr>
  <p:transition spd="med" advTm="8000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Храм Архангела Михаила</a:t>
            </a:r>
            <a:endParaRPr lang="ru-RU" dirty="0"/>
          </a:p>
        </p:txBody>
      </p:sp>
      <p:pic>
        <p:nvPicPr>
          <p:cNvPr id="22530" name="Picture 2" descr="C:\Users\Анна\Desktop\конкурс опк\монастырь\IMG_4179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00100" y="1285860"/>
            <a:ext cx="4200540" cy="3158184"/>
          </a:xfrm>
          <a:prstGeom prst="rect">
            <a:avLst/>
          </a:prstGeom>
          <a:noFill/>
        </p:spPr>
      </p:pic>
      <p:pic>
        <p:nvPicPr>
          <p:cNvPr id="22531" name="Picture 3" descr="C:\Users\Анна\Desktop\конкурс опк\монастырь\IMG_3782s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3500438"/>
            <a:ext cx="4429156" cy="3330069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8000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нна\Desktop\конкурс опк\монастырь\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43042" y="1178703"/>
            <a:ext cx="7215238" cy="541142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Братия </a:t>
            </a:r>
            <a:r>
              <a:rPr lang="ru-RU" dirty="0" err="1" smtClean="0"/>
              <a:t>Михайло-Афонской</a:t>
            </a:r>
            <a:r>
              <a:rPr lang="ru-RU" dirty="0" smtClean="0"/>
              <a:t> пустыни</a:t>
            </a:r>
            <a:endParaRPr lang="ru-RU" dirty="0"/>
          </a:p>
        </p:txBody>
      </p:sp>
    </p:spTree>
  </p:cSld>
  <p:clrMapOvr>
    <a:masterClrMapping/>
  </p:clrMapOvr>
  <p:transition spd="med" advTm="8000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нна\Desktop\конкурс опк\монастырь\IMG_27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85918" y="1357298"/>
            <a:ext cx="7215238" cy="541142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Братия </a:t>
            </a:r>
            <a:r>
              <a:rPr lang="ru-RU" dirty="0" err="1" smtClean="0"/>
              <a:t>Михайло-Афонской</a:t>
            </a:r>
            <a:r>
              <a:rPr lang="ru-RU" dirty="0" smtClean="0"/>
              <a:t> пустыни</a:t>
            </a:r>
            <a:endParaRPr lang="ru-RU" dirty="0"/>
          </a:p>
        </p:txBody>
      </p:sp>
    </p:spTree>
  </p:cSld>
  <p:clrMapOvr>
    <a:masterClrMapping/>
  </p:clrMapOvr>
  <p:transition spd="med" advTm="8000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Природа на территории обители</a:t>
            </a:r>
            <a:endParaRPr lang="ru-RU" dirty="0"/>
          </a:p>
        </p:txBody>
      </p:sp>
      <p:pic>
        <p:nvPicPr>
          <p:cNvPr id="8194" name="Picture 2" descr="C:\Users\Анна\Desktop\конкурс опк\монастырь\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57290" y="1125100"/>
            <a:ext cx="7643866" cy="57329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8000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Природа на территории обители</a:t>
            </a:r>
            <a:endParaRPr lang="ru-RU" dirty="0"/>
          </a:p>
        </p:txBody>
      </p:sp>
      <p:pic>
        <p:nvPicPr>
          <p:cNvPr id="9219" name="Picture 3" descr="C:\Users\Анна\Desktop\конкурс опк\монастырь\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728" y="1214422"/>
            <a:ext cx="7286676" cy="5465007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8000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Природа на территории обители</a:t>
            </a:r>
            <a:endParaRPr lang="ru-RU" dirty="0"/>
          </a:p>
        </p:txBody>
      </p:sp>
      <p:pic>
        <p:nvPicPr>
          <p:cNvPr id="10242" name="Picture 2" descr="C:\Users\Анна\Desktop\конкурс опк\монастырь\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00100" y="1214422"/>
            <a:ext cx="7572428" cy="5679321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8000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Природа на территории обители</a:t>
            </a:r>
            <a:endParaRPr lang="ru-RU" dirty="0"/>
          </a:p>
        </p:txBody>
      </p:sp>
      <p:pic>
        <p:nvPicPr>
          <p:cNvPr id="11266" name="Picture 2" descr="C:\Users\Анна\Desktop\конкурс опк\монастырь\IMG_30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71604" y="1446571"/>
            <a:ext cx="7215238" cy="5411429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8000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3350706" cy="286861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Церковь Святого Георгия</a:t>
            </a:r>
            <a:br>
              <a:rPr lang="ru-RU" dirty="0" smtClean="0"/>
            </a:br>
            <a:r>
              <a:rPr lang="ru-RU" dirty="0" smtClean="0"/>
              <a:t> г. Краснодар</a:t>
            </a:r>
            <a:endParaRPr lang="ru-RU" dirty="0"/>
          </a:p>
        </p:txBody>
      </p:sp>
      <p:pic>
        <p:nvPicPr>
          <p:cNvPr id="12290" name="Picture 2" descr="C:\Users\Анна\Desktop\конкурс опк\церковь георгия победоносца краснодар\1n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929190" y="857232"/>
            <a:ext cx="3929090" cy="5860892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8000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Анна\Desktop\конкурс опк\2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00100" y="0"/>
            <a:ext cx="8143900" cy="6858000"/>
          </a:xfrm>
          <a:prstGeom prst="rect">
            <a:avLst/>
          </a:prstGeom>
          <a:noFill/>
        </p:spPr>
      </p:pic>
      <p:pic>
        <p:nvPicPr>
          <p:cNvPr id="2054" name="Picture 6" descr="C:\Users\Анна\Desktop\конкурс опк\церковь георгия победоносца краснодар\1n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14546" y="3874273"/>
            <a:ext cx="2000264" cy="2983727"/>
          </a:xfrm>
          <a:prstGeom prst="rect">
            <a:avLst/>
          </a:prstGeom>
          <a:noFill/>
        </p:spPr>
      </p:pic>
      <p:pic>
        <p:nvPicPr>
          <p:cNvPr id="2053" name="Picture 5" descr="C:\Users\Анна\Desktop\конкурс опк\01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93328" y="1928802"/>
            <a:ext cx="2150672" cy="1857388"/>
          </a:xfrm>
          <a:prstGeom prst="rect">
            <a:avLst/>
          </a:prstGeom>
          <a:noFill/>
        </p:spPr>
      </p:pic>
      <p:pic>
        <p:nvPicPr>
          <p:cNvPr id="23" name="Picture 6" descr="C:\Documents and Settings\учитель\Рабочий стол\фото школы\Панорама 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071538" y="1000108"/>
            <a:ext cx="2190765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Анна\Desktop\конкурс опк\монастырь\19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357918" y="4768438"/>
            <a:ext cx="2786082" cy="2089562"/>
          </a:xfrm>
          <a:prstGeom prst="rect">
            <a:avLst/>
          </a:prstGeom>
          <a:noFill/>
        </p:spPr>
      </p:pic>
      <p:pic>
        <p:nvPicPr>
          <p:cNvPr id="2050" name="Picture 2" descr="C:\Users\Анна\Desktop\конкурс опк\Новая папка\dsc00997_preview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857752" y="1000108"/>
            <a:ext cx="1714512" cy="228601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 flipH="1" flipV="1">
            <a:off x="2857488" y="2786058"/>
            <a:ext cx="15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Стрелка вправо с вырезом 5"/>
          <p:cNvSpPr/>
          <p:nvPr/>
        </p:nvSpPr>
        <p:spPr>
          <a:xfrm rot="20566253">
            <a:off x="2841838" y="1177720"/>
            <a:ext cx="1285884" cy="57150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812414">
            <a:off x="6320804" y="1127956"/>
            <a:ext cx="1143008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hlinkClick r:id="rId8" action="ppaction://hlinksldjump"/>
          </p:cNvPr>
          <p:cNvSpPr/>
          <p:nvPr/>
        </p:nvSpPr>
        <p:spPr>
          <a:xfrm>
            <a:off x="3786182" y="1000108"/>
            <a:ext cx="1357322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" dirty="0" smtClean="0"/>
              <a:t>Станция 1 </a:t>
            </a:r>
            <a:r>
              <a:rPr lang="ru-RU" sz="1150" u="sng" dirty="0" smtClean="0"/>
              <a:t>Свято-вознесенский храм г. Курганинск</a:t>
            </a:r>
            <a:endParaRPr lang="ru-RU" sz="1150" u="sng" dirty="0"/>
          </a:p>
        </p:txBody>
      </p:sp>
      <p:sp>
        <p:nvSpPr>
          <p:cNvPr id="11" name="Овал 10"/>
          <p:cNvSpPr/>
          <p:nvPr/>
        </p:nvSpPr>
        <p:spPr>
          <a:xfrm>
            <a:off x="6715140" y="4357694"/>
            <a:ext cx="1285884" cy="1200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" dirty="0" smtClean="0"/>
              <a:t>Станция 3 </a:t>
            </a:r>
            <a:r>
              <a:rPr lang="ru-RU" sz="1150" u="sng" dirty="0" smtClean="0"/>
              <a:t>Михайло Афонская пустынь п. Победы</a:t>
            </a:r>
            <a:endParaRPr lang="ru-RU" sz="1150" u="sng" dirty="0"/>
          </a:p>
        </p:txBody>
      </p:sp>
      <p:sp>
        <p:nvSpPr>
          <p:cNvPr id="12" name="Овал 11">
            <a:hlinkClick r:id="rId8" action="ppaction://hlinksldjump"/>
          </p:cNvPr>
          <p:cNvSpPr/>
          <p:nvPr/>
        </p:nvSpPr>
        <p:spPr>
          <a:xfrm>
            <a:off x="7643834" y="1142984"/>
            <a:ext cx="1357322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" dirty="0" smtClean="0"/>
              <a:t>Станция2</a:t>
            </a:r>
          </a:p>
          <a:p>
            <a:pPr algn="ctr"/>
            <a:r>
              <a:rPr lang="ru-RU" sz="1150" u="sng" dirty="0" smtClean="0"/>
              <a:t>часовня Петра и Павла г. Курганинск</a:t>
            </a:r>
            <a:endParaRPr lang="ru-RU" sz="1150" u="sng" dirty="0"/>
          </a:p>
        </p:txBody>
      </p:sp>
      <p:sp>
        <p:nvSpPr>
          <p:cNvPr id="15" name="Овал 14">
            <a:hlinkClick r:id="rId9" action="ppaction://hlinksldjump"/>
          </p:cNvPr>
          <p:cNvSpPr/>
          <p:nvPr/>
        </p:nvSpPr>
        <p:spPr>
          <a:xfrm>
            <a:off x="3929058" y="5072074"/>
            <a:ext cx="1285884" cy="1128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" dirty="0" smtClean="0"/>
              <a:t>Станция4 </a:t>
            </a:r>
            <a:r>
              <a:rPr lang="ru-RU" sz="1150" u="sng" dirty="0" smtClean="0"/>
              <a:t>Церковь Святого Георгия г. Краснодар</a:t>
            </a:r>
            <a:endParaRPr lang="ru-RU" sz="1150" u="sng" dirty="0"/>
          </a:p>
        </p:txBody>
      </p:sp>
      <p:sp>
        <p:nvSpPr>
          <p:cNvPr id="17" name="Стрелка вправо с вырезом 16"/>
          <p:cNvSpPr/>
          <p:nvPr/>
        </p:nvSpPr>
        <p:spPr>
          <a:xfrm rot="10800000">
            <a:off x="5214942" y="5500702"/>
            <a:ext cx="1285884" cy="57150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с вырезом 17"/>
          <p:cNvSpPr/>
          <p:nvPr/>
        </p:nvSpPr>
        <p:spPr>
          <a:xfrm rot="7596144">
            <a:off x="7803349" y="3989659"/>
            <a:ext cx="1285884" cy="57150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с вырезом 20"/>
          <p:cNvSpPr/>
          <p:nvPr/>
        </p:nvSpPr>
        <p:spPr>
          <a:xfrm rot="13698175">
            <a:off x="1283953" y="4313462"/>
            <a:ext cx="1285884" cy="57150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hlinkClick r:id="rId8" action="ppaction://hlinksldjump"/>
          </p:cNvPr>
          <p:cNvSpPr/>
          <p:nvPr/>
        </p:nvSpPr>
        <p:spPr>
          <a:xfrm>
            <a:off x="1142976" y="2571744"/>
            <a:ext cx="1571636" cy="142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" dirty="0" smtClean="0"/>
              <a:t>Место отправления </a:t>
            </a:r>
            <a:r>
              <a:rPr lang="ru-RU" sz="1150" u="sng" dirty="0" smtClean="0"/>
              <a:t>ГОУ КШИ </a:t>
            </a:r>
            <a:r>
              <a:rPr lang="ru-RU" sz="1150" u="sng" dirty="0" err="1" smtClean="0"/>
              <a:t>Курганинский</a:t>
            </a:r>
            <a:r>
              <a:rPr lang="ru-RU" sz="1150" u="sng" dirty="0" smtClean="0"/>
              <a:t> кадетский казачий корпус</a:t>
            </a:r>
            <a:endParaRPr lang="ru-RU" sz="1150" u="sng" dirty="0"/>
          </a:p>
        </p:txBody>
      </p:sp>
    </p:spTree>
  </p:cSld>
  <p:clrMapOvr>
    <a:masterClrMapping/>
  </p:clrMapOvr>
  <p:transition spd="med" advTm="8000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Начало строительства церкви Св. Георгия</a:t>
            </a:r>
            <a:endParaRPr lang="ru-RU" dirty="0"/>
          </a:p>
        </p:txBody>
      </p:sp>
      <p:pic>
        <p:nvPicPr>
          <p:cNvPr id="13314" name="Picture 2" descr="C:\Users\Анна\Desktop\конкурс опк\церковь георгия победоносца краснодар\1n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15216" y="1857364"/>
            <a:ext cx="7110879" cy="3857652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8000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Церковь Св. Георгия сегодня</a:t>
            </a:r>
            <a:endParaRPr lang="ru-RU" dirty="0"/>
          </a:p>
        </p:txBody>
      </p:sp>
      <p:pic>
        <p:nvPicPr>
          <p:cNvPr id="14338" name="Picture 2" descr="C:\Users\Анна\Desktop\конкурс опк\церковь георгия победоносца краснодар\08558_20080113_1557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1538" y="1142984"/>
            <a:ext cx="7500990" cy="5630743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8000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2707764" cy="4440246"/>
          </a:xfrm>
        </p:spPr>
        <p:txBody>
          <a:bodyPr/>
          <a:lstStyle/>
          <a:p>
            <a:r>
              <a:rPr lang="ru-RU" dirty="0" smtClean="0"/>
              <a:t>Церковь Св. Георгия</a:t>
            </a:r>
            <a:endParaRPr lang="ru-RU" dirty="0"/>
          </a:p>
        </p:txBody>
      </p:sp>
      <p:pic>
        <p:nvPicPr>
          <p:cNvPr id="15363" name="Picture 3" descr="C:\Users\Анна\Desktop\конкурс опк\церковь георгия победоносца краснодар\08558_20090104_0103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43372" y="571480"/>
            <a:ext cx="4643470" cy="6196801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8000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Церковь Св. Георгия</a:t>
            </a:r>
            <a:endParaRPr lang="ru-RU" dirty="0"/>
          </a:p>
        </p:txBody>
      </p:sp>
      <p:pic>
        <p:nvPicPr>
          <p:cNvPr id="16386" name="Picture 2" descr="C:\Users\Анна\Desktop\конкурс опк\церковь георгия победоносца краснодар\08558_20080113_1557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28794" y="1428736"/>
            <a:ext cx="7000924" cy="5246025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8000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Анна\Desktop\конкурс опк\церковь георгия победоносца краснодар\08558_20080113_1557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28860" y="89186"/>
            <a:ext cx="5072098" cy="6768814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8000"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14290"/>
            <a:ext cx="2493450" cy="4214842"/>
          </a:xfrm>
        </p:spPr>
        <p:txBody>
          <a:bodyPr/>
          <a:lstStyle/>
          <a:p>
            <a:r>
              <a:rPr lang="ru-RU" dirty="0" smtClean="0"/>
              <a:t>Церковь Св. Георгия</a:t>
            </a:r>
            <a:endParaRPr lang="ru-RU" dirty="0"/>
          </a:p>
        </p:txBody>
      </p:sp>
      <p:pic>
        <p:nvPicPr>
          <p:cNvPr id="18434" name="Picture 2" descr="C:\Users\Анна\Desktop\конкурс опк\церковь георгия победоносца краснодар\08558_20090104_0111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00496" y="0"/>
            <a:ext cx="5143504" cy="6864106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8000"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нна\Desktop\конкурс опк\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00100" y="0"/>
            <a:ext cx="8191525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800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нна\Desktop\конкурс опк\Новая папка\40528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00100" y="0"/>
            <a:ext cx="81439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744" y="0"/>
            <a:ext cx="5218944" cy="21431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Г. Курганинск Свято-вознесенский храм.    Прежний облик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  <p:transition spd="med" advTm="8000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нна\Desktop\конкурс опк\Новая папка\14_bi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46125" y="0"/>
            <a:ext cx="819787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5143512"/>
            <a:ext cx="8215338" cy="17144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Г. Курганинск Свято-вознесенский храм. </a:t>
            </a:r>
            <a:r>
              <a:rPr lang="ru-RU" sz="4000" dirty="0" smtClean="0"/>
              <a:t>Реконструкция куполов </a:t>
            </a:r>
            <a:endParaRPr lang="ru-RU" sz="4000" dirty="0"/>
          </a:p>
        </p:txBody>
      </p:sp>
    </p:spTree>
  </p:cSld>
  <p:clrMapOvr>
    <a:masterClrMapping/>
  </p:clrMapOvr>
  <p:transition spd="med" advTm="8000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нна\Desktop\конкурс опк\Новая папка\0_49d71_cacd63b1_L.jpe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00100" y="1428736"/>
            <a:ext cx="8143900" cy="54292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8143900" cy="12033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Г. Курганинск. Свято-вознесенский храм.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435608" y="0"/>
            <a:ext cx="7498080" cy="71435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 advTm="8000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Внутреннее убранство Свято-вознесенского храма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нна\Desktop\конкурс опк\Новая папка\18_bi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1538" y="1352536"/>
            <a:ext cx="7935968" cy="5362612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8000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-142900"/>
            <a:ext cx="7498080" cy="200026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Церковная летопись повествует, что в росписи храма участвовали выдающиеся живописцы- исследователи и ученики великого русского художника Васнецова.</a:t>
            </a:r>
            <a:endParaRPr lang="ru-RU" sz="2030" dirty="0"/>
          </a:p>
        </p:txBody>
      </p:sp>
      <p:pic>
        <p:nvPicPr>
          <p:cNvPr id="7171" name="Picture 3" descr="C:\Users\Анна\Desktop\конкурс опк\Новая папка\19_bi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14414" y="1428736"/>
            <a:ext cx="7786742" cy="5286412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8000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Анна\Desktop\конкурс опк\0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47724" y="0"/>
            <a:ext cx="809627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5500702"/>
            <a:ext cx="7498080" cy="12144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Г. Курганинск. Храм-часовня Петра и Павла</a:t>
            </a:r>
            <a:endParaRPr lang="ru-RU" dirty="0"/>
          </a:p>
        </p:txBody>
      </p:sp>
    </p:spTree>
  </p:cSld>
  <p:clrMapOvr>
    <a:masterClrMapping/>
  </p:clrMapOvr>
  <p:transition spd="med" advTm="8000"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507</TotalTime>
  <Words>246</Words>
  <Application>Microsoft Office PowerPoint</Application>
  <PresentationFormat>Экран (4:3)</PresentationFormat>
  <Paragraphs>51</Paragraphs>
  <Slides>36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Солнцестояние</vt:lpstr>
      <vt:lpstr>Слайд 1</vt:lpstr>
      <vt:lpstr> По«золотому кольцу» Кубани</vt:lpstr>
      <vt:lpstr>Слайд 3</vt:lpstr>
      <vt:lpstr>  Г. Курганинск Свято-вознесенский храм.    Прежний облик </vt:lpstr>
      <vt:lpstr>Г. Курганинск Свято-вознесенский храм. Реконструкция куполов </vt:lpstr>
      <vt:lpstr>Г. Курганинск. Свято-вознесенский храм. </vt:lpstr>
      <vt:lpstr>Внутреннее убранство Свято-вознесенского храма</vt:lpstr>
      <vt:lpstr>Церковная летопись повествует, что в росписи храма участвовали выдающиеся живописцы- исследователи и ученики великого русского художника Васнецова.</vt:lpstr>
      <vt:lpstr>Г. Курганинск. Храм-часовня Петра и Павла</vt:lpstr>
      <vt:lpstr> . Михайло-Афонская Закубанская общежительная мужская пустынь </vt:lpstr>
      <vt:lpstr>Свято-троицкий храм</vt:lpstr>
      <vt:lpstr>Слайд 12</vt:lpstr>
      <vt:lpstr>Слайд 13</vt:lpstr>
      <vt:lpstr>Слайд 14</vt:lpstr>
      <vt:lpstr>Во время службы в храме</vt:lpstr>
      <vt:lpstr>Храм преподобного Александра-игумена обители неусыпающих</vt:lpstr>
      <vt:lpstr>Храм в честь св. мучеников Гурия Самона Авива</vt:lpstr>
      <vt:lpstr>Часовня во имя благоверного князя Святого Александра Невского</vt:lpstr>
      <vt:lpstr>Храм в честь св. Пророка и Предтечи Господня Иоанна Крестителя</vt:lpstr>
      <vt:lpstr>Часовня Успения Божьей матери</vt:lpstr>
      <vt:lpstr>Строительство храма Успения Пресвятой Богородицы</vt:lpstr>
      <vt:lpstr>Храм Архангела Михаила</vt:lpstr>
      <vt:lpstr>Братия Михайло-Афонской пустыни</vt:lpstr>
      <vt:lpstr>Братия Михайло-Афонской пустыни</vt:lpstr>
      <vt:lpstr>Природа на территории обители</vt:lpstr>
      <vt:lpstr>Природа на территории обители</vt:lpstr>
      <vt:lpstr>Природа на территории обители</vt:lpstr>
      <vt:lpstr>Природа на территории обители</vt:lpstr>
      <vt:lpstr>Церковь Святого Георгия  г. Краснодар</vt:lpstr>
      <vt:lpstr>Начало строительства церкви Св. Георгия</vt:lpstr>
      <vt:lpstr>Церковь Св. Георгия сегодня</vt:lpstr>
      <vt:lpstr>Церковь Св. Георгия</vt:lpstr>
      <vt:lpstr>Церковь Св. Георгия</vt:lpstr>
      <vt:lpstr>Слайд 34</vt:lpstr>
      <vt:lpstr>Церковь Св. Георгия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По«Золотому кольцу Кубани»</dc:title>
  <dc:creator>Анна</dc:creator>
  <cp:lastModifiedBy>Анна</cp:lastModifiedBy>
  <cp:revision>51</cp:revision>
  <dcterms:created xsi:type="dcterms:W3CDTF">2011-07-31T10:00:13Z</dcterms:created>
  <dcterms:modified xsi:type="dcterms:W3CDTF">2013-11-06T18:51:21Z</dcterms:modified>
</cp:coreProperties>
</file>