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4" r:id="rId2"/>
    <p:sldMasterId id="2147483756" r:id="rId3"/>
    <p:sldMasterId id="2147483768" r:id="rId4"/>
    <p:sldMasterId id="2147483780" r:id="rId5"/>
    <p:sldMasterId id="2147483792" r:id="rId6"/>
    <p:sldMasterId id="2147483804" r:id="rId7"/>
    <p:sldMasterId id="2147483816" r:id="rId8"/>
    <p:sldMasterId id="2147483828" r:id="rId9"/>
    <p:sldMasterId id="2147483840" r:id="rId10"/>
    <p:sldMasterId id="2147483852" r:id="rId11"/>
    <p:sldMasterId id="2147483864" r:id="rId12"/>
    <p:sldMasterId id="2147483876" r:id="rId13"/>
    <p:sldMasterId id="2147483888" r:id="rId14"/>
    <p:sldMasterId id="2147483900" r:id="rId15"/>
    <p:sldMasterId id="2147483912" r:id="rId16"/>
  </p:sldMasterIdLst>
  <p:sldIdLst>
    <p:sldId id="257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011F328-A05D-4B40-9D86-97ED8649F36E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A88944D-DE21-4462-94B1-36B9A6C06CD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895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958C5-256F-4D57-9B92-51202DF0E282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BB30-DAC3-4A7C-BD17-CD4C38408E01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27852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011F328-A05D-4B40-9D86-97ED8649F36E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A88944D-DE21-4462-94B1-36B9A6C06CD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4070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ADEB1E-A15B-4C32-BDC5-5A793ECB9C9A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5A7990-A31D-45D8-85C4-7E7C5264487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58710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C593D833-D3E4-4139-8ABE-633C0BBA9266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2B24E40-2715-4F7C-AFF8-A5CDE5BFD363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0245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B3046C-412E-4EA4-AE7A-DDA8A3EE2CB6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A4FA98-733B-4869-8CEB-A930C5FA16E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47186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6985DA-1345-4A4C-B438-91CE744C06C8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E64743-168C-4FEC-8319-965BD098842B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32625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235836-B747-44FB-A566-57CEEDD8FCBA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D8C532-EFEF-42DD-B6FC-663E8148FD20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1579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09093-9EF2-4CBC-ABA8-892BAF9670E4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60E65-793B-4AF0-A05E-2D242CEF08BC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66080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BF9340A-CC8E-43C0-8A57-1FA4F91DD8FC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FB26C0F-5799-4F5A-9190-E1D5CB23DFA6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5921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3CBBF08-B744-4BE2-B088-D9A96E232871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2491888-B8BD-4F7D-A444-C3F5B0B8D57A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45102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958C5-256F-4D57-9B92-51202DF0E282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BB30-DAC3-4A7C-BD17-CD4C38408E01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450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B8A29-5613-4FA5-8DDB-2EF11E897C2E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42D78-EA9D-4BE6-BC81-434E8729F1B6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487098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B8A29-5613-4FA5-8DDB-2EF11E897C2E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42D78-EA9D-4BE6-BC81-434E8729F1B6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35980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011F328-A05D-4B40-9D86-97ED8649F36E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A88944D-DE21-4462-94B1-36B9A6C06CD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141023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ADEB1E-A15B-4C32-BDC5-5A793ECB9C9A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5A7990-A31D-45D8-85C4-7E7C5264487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702192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C593D833-D3E4-4139-8ABE-633C0BBA9266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2B24E40-2715-4F7C-AFF8-A5CDE5BFD363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6538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B3046C-412E-4EA4-AE7A-DDA8A3EE2CB6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A4FA98-733B-4869-8CEB-A930C5FA16E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86180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6985DA-1345-4A4C-B438-91CE744C06C8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E64743-168C-4FEC-8319-965BD098842B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193809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235836-B747-44FB-A566-57CEEDD8FCBA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D8C532-EFEF-42DD-B6FC-663E8148FD20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82549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09093-9EF2-4CBC-ABA8-892BAF9670E4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60E65-793B-4AF0-A05E-2D242CEF08BC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849968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BF9340A-CC8E-43C0-8A57-1FA4F91DD8FC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FB26C0F-5799-4F5A-9190-E1D5CB23DFA6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4755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3CBBF08-B744-4BE2-B088-D9A96E232871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2491888-B8BD-4F7D-A444-C3F5B0B8D57A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6677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011F328-A05D-4B40-9D86-97ED8649F36E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A88944D-DE21-4462-94B1-36B9A6C06CD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94891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958C5-256F-4D57-9B92-51202DF0E282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BB30-DAC3-4A7C-BD17-CD4C38408E01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79530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B8A29-5613-4FA5-8DDB-2EF11E897C2E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42D78-EA9D-4BE6-BC81-434E8729F1B6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015964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011F328-A05D-4B40-9D86-97ED8649F36E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A88944D-DE21-4462-94B1-36B9A6C06CD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384194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ADEB1E-A15B-4C32-BDC5-5A793ECB9C9A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5A7990-A31D-45D8-85C4-7E7C5264487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754060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C593D833-D3E4-4139-8ABE-633C0BBA9266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2B24E40-2715-4F7C-AFF8-A5CDE5BFD363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0484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B3046C-412E-4EA4-AE7A-DDA8A3EE2CB6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A4FA98-733B-4869-8CEB-A930C5FA16E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825306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6985DA-1345-4A4C-B438-91CE744C06C8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E64743-168C-4FEC-8319-965BD098842B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79605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235836-B747-44FB-A566-57CEEDD8FCBA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D8C532-EFEF-42DD-B6FC-663E8148FD20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667107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09093-9EF2-4CBC-ABA8-892BAF9670E4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60E65-793B-4AF0-A05E-2D242CEF08BC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98388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BF9340A-CC8E-43C0-8A57-1FA4F91DD8FC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FB26C0F-5799-4F5A-9190-E1D5CB23DFA6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0661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ADEB1E-A15B-4C32-BDC5-5A793ECB9C9A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5A7990-A31D-45D8-85C4-7E7C5264487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642197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3CBBF08-B744-4BE2-B088-D9A96E232871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2491888-B8BD-4F7D-A444-C3F5B0B8D57A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486976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958C5-256F-4D57-9B92-51202DF0E282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BB30-DAC3-4A7C-BD17-CD4C38408E01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274244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B8A29-5613-4FA5-8DDB-2EF11E897C2E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42D78-EA9D-4BE6-BC81-434E8729F1B6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059772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011F328-A05D-4B40-9D86-97ED8649F36E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A88944D-DE21-4462-94B1-36B9A6C06CD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177309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ADEB1E-A15B-4C32-BDC5-5A793ECB9C9A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5A7990-A31D-45D8-85C4-7E7C5264487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096265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C593D833-D3E4-4139-8ABE-633C0BBA9266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2B24E40-2715-4F7C-AFF8-A5CDE5BFD363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5384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B3046C-412E-4EA4-AE7A-DDA8A3EE2CB6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A4FA98-733B-4869-8CEB-A930C5FA16E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67522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6985DA-1345-4A4C-B438-91CE744C06C8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E64743-168C-4FEC-8319-965BD098842B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457335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235836-B747-44FB-A566-57CEEDD8FCBA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D8C532-EFEF-42DD-B6FC-663E8148FD20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07394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09093-9EF2-4CBC-ABA8-892BAF9670E4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60E65-793B-4AF0-A05E-2D242CEF08BC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3294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C593D833-D3E4-4139-8ABE-633C0BBA9266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2B24E40-2715-4F7C-AFF8-A5CDE5BFD363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2306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BF9340A-CC8E-43C0-8A57-1FA4F91DD8FC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FB26C0F-5799-4F5A-9190-E1D5CB23DFA6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3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3CBBF08-B744-4BE2-B088-D9A96E232871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2491888-B8BD-4F7D-A444-C3F5B0B8D57A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980816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958C5-256F-4D57-9B92-51202DF0E282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BB30-DAC3-4A7C-BD17-CD4C38408E01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960036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B8A29-5613-4FA5-8DDB-2EF11E897C2E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42D78-EA9D-4BE6-BC81-434E8729F1B6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818288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011F328-A05D-4B40-9D86-97ED8649F36E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A88944D-DE21-4462-94B1-36B9A6C06CD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069213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ADEB1E-A15B-4C32-BDC5-5A793ECB9C9A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5A7990-A31D-45D8-85C4-7E7C5264487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156548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C593D833-D3E4-4139-8ABE-633C0BBA9266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2B24E40-2715-4F7C-AFF8-A5CDE5BFD363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1205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B3046C-412E-4EA4-AE7A-DDA8A3EE2CB6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A4FA98-733B-4869-8CEB-A930C5FA16E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040190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6985DA-1345-4A4C-B438-91CE744C06C8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E64743-168C-4FEC-8319-965BD098842B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70498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235836-B747-44FB-A566-57CEEDD8FCBA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D8C532-EFEF-42DD-B6FC-663E8148FD20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0484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B3046C-412E-4EA4-AE7A-DDA8A3EE2CB6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A4FA98-733B-4869-8CEB-A930C5FA16E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934461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09093-9EF2-4CBC-ABA8-892BAF9670E4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60E65-793B-4AF0-A05E-2D242CEF08BC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013559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BF9340A-CC8E-43C0-8A57-1FA4F91DD8FC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FB26C0F-5799-4F5A-9190-E1D5CB23DFA6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220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3CBBF08-B744-4BE2-B088-D9A96E232871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2491888-B8BD-4F7D-A444-C3F5B0B8D57A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49364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958C5-256F-4D57-9B92-51202DF0E282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BB30-DAC3-4A7C-BD17-CD4C38408E01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302920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B8A29-5613-4FA5-8DDB-2EF11E897C2E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42D78-EA9D-4BE6-BC81-434E8729F1B6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569106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011F328-A05D-4B40-9D86-97ED8649F36E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A88944D-DE21-4462-94B1-36B9A6C06CD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676817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ADEB1E-A15B-4C32-BDC5-5A793ECB9C9A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5A7990-A31D-45D8-85C4-7E7C5264487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48302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C593D833-D3E4-4139-8ABE-633C0BBA9266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2B24E40-2715-4F7C-AFF8-A5CDE5BFD363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1011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B3046C-412E-4EA4-AE7A-DDA8A3EE2CB6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A4FA98-733B-4869-8CEB-A930C5FA16E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037603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6985DA-1345-4A4C-B438-91CE744C06C8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E64743-168C-4FEC-8319-965BD098842B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0277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6985DA-1345-4A4C-B438-91CE744C06C8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E64743-168C-4FEC-8319-965BD098842B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641702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235836-B747-44FB-A566-57CEEDD8FCBA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D8C532-EFEF-42DD-B6FC-663E8148FD20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707358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09093-9EF2-4CBC-ABA8-892BAF9670E4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60E65-793B-4AF0-A05E-2D242CEF08BC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581915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BF9340A-CC8E-43C0-8A57-1FA4F91DD8FC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FB26C0F-5799-4F5A-9190-E1D5CB23DFA6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6605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3CBBF08-B744-4BE2-B088-D9A96E232871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2491888-B8BD-4F7D-A444-C3F5B0B8D57A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424214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958C5-256F-4D57-9B92-51202DF0E282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BB30-DAC3-4A7C-BD17-CD4C38408E01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449552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B8A29-5613-4FA5-8DDB-2EF11E897C2E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42D78-EA9D-4BE6-BC81-434E8729F1B6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35397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011F328-A05D-4B40-9D86-97ED8649F36E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A88944D-DE21-4462-94B1-36B9A6C06CD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987947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ADEB1E-A15B-4C32-BDC5-5A793ECB9C9A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5A7990-A31D-45D8-85C4-7E7C5264487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367242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C593D833-D3E4-4139-8ABE-633C0BBA9266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2B24E40-2715-4F7C-AFF8-A5CDE5BFD363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6332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B3046C-412E-4EA4-AE7A-DDA8A3EE2CB6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A4FA98-733B-4869-8CEB-A930C5FA16E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3025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235836-B747-44FB-A566-57CEEDD8FCBA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D8C532-EFEF-42DD-B6FC-663E8148FD20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903196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6985DA-1345-4A4C-B438-91CE744C06C8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E64743-168C-4FEC-8319-965BD098842B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492764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235836-B747-44FB-A566-57CEEDD8FCBA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D8C532-EFEF-42DD-B6FC-663E8148FD20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668392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09093-9EF2-4CBC-ABA8-892BAF9670E4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60E65-793B-4AF0-A05E-2D242CEF08BC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98334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BF9340A-CC8E-43C0-8A57-1FA4F91DD8FC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FB26C0F-5799-4F5A-9190-E1D5CB23DFA6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6502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3CBBF08-B744-4BE2-B088-D9A96E232871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2491888-B8BD-4F7D-A444-C3F5B0B8D57A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286164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958C5-256F-4D57-9B92-51202DF0E282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BB30-DAC3-4A7C-BD17-CD4C38408E01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850925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B8A29-5613-4FA5-8DDB-2EF11E897C2E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42D78-EA9D-4BE6-BC81-434E8729F1B6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1557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09093-9EF2-4CBC-ABA8-892BAF9670E4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60E65-793B-4AF0-A05E-2D242CEF08BC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4946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BF9340A-CC8E-43C0-8A57-1FA4F91DD8FC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FB26C0F-5799-4F5A-9190-E1D5CB23DFA6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8282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ADEB1E-A15B-4C32-BDC5-5A793ECB9C9A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5A7990-A31D-45D8-85C4-7E7C5264487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5628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3CBBF08-B744-4BE2-B088-D9A96E232871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2491888-B8BD-4F7D-A444-C3F5B0B8D57A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1396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958C5-256F-4D57-9B92-51202DF0E282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BB30-DAC3-4A7C-BD17-CD4C38408E01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3968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B8A29-5613-4FA5-8DDB-2EF11E897C2E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42D78-EA9D-4BE6-BC81-434E8729F1B6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3986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011F328-A05D-4B40-9D86-97ED8649F36E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A88944D-DE21-4462-94B1-36B9A6C06CD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2252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ADEB1E-A15B-4C32-BDC5-5A793ECB9C9A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5A7990-A31D-45D8-85C4-7E7C5264487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4225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C593D833-D3E4-4139-8ABE-633C0BBA9266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2B24E40-2715-4F7C-AFF8-A5CDE5BFD363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0381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B3046C-412E-4EA4-AE7A-DDA8A3EE2CB6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A4FA98-733B-4869-8CEB-A930C5FA16E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1741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6985DA-1345-4A4C-B438-91CE744C06C8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E64743-168C-4FEC-8319-965BD098842B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81494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235836-B747-44FB-A566-57CEEDD8FCBA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D8C532-EFEF-42DD-B6FC-663E8148FD20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89347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09093-9EF2-4CBC-ABA8-892BAF9670E4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60E65-793B-4AF0-A05E-2D242CEF08BC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366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C593D833-D3E4-4139-8ABE-633C0BBA9266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2B24E40-2715-4F7C-AFF8-A5CDE5BFD363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5947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BF9340A-CC8E-43C0-8A57-1FA4F91DD8FC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FB26C0F-5799-4F5A-9190-E1D5CB23DFA6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8224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3CBBF08-B744-4BE2-B088-D9A96E232871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2491888-B8BD-4F7D-A444-C3F5B0B8D57A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8491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958C5-256F-4D57-9B92-51202DF0E282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BB30-DAC3-4A7C-BD17-CD4C38408E01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526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B8A29-5613-4FA5-8DDB-2EF11E897C2E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42D78-EA9D-4BE6-BC81-434E8729F1B6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0780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011F328-A05D-4B40-9D86-97ED8649F36E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A88944D-DE21-4462-94B1-36B9A6C06CD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33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ADEB1E-A15B-4C32-BDC5-5A793ECB9C9A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5A7990-A31D-45D8-85C4-7E7C5264487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0875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C593D833-D3E4-4139-8ABE-633C0BBA9266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2B24E40-2715-4F7C-AFF8-A5CDE5BFD363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882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B3046C-412E-4EA4-AE7A-DDA8A3EE2CB6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A4FA98-733B-4869-8CEB-A930C5FA16E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53907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6985DA-1345-4A4C-B438-91CE744C06C8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E64743-168C-4FEC-8319-965BD098842B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41473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235836-B747-44FB-A566-57CEEDD8FCBA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D8C532-EFEF-42DD-B6FC-663E8148FD20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071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B3046C-412E-4EA4-AE7A-DDA8A3EE2CB6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A4FA98-733B-4869-8CEB-A930C5FA16E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32123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09093-9EF2-4CBC-ABA8-892BAF9670E4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60E65-793B-4AF0-A05E-2D242CEF08BC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84952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BF9340A-CC8E-43C0-8A57-1FA4F91DD8FC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FB26C0F-5799-4F5A-9190-E1D5CB23DFA6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4918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3CBBF08-B744-4BE2-B088-D9A96E232871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2491888-B8BD-4F7D-A444-C3F5B0B8D57A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62527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958C5-256F-4D57-9B92-51202DF0E282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BB30-DAC3-4A7C-BD17-CD4C38408E01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0729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B8A29-5613-4FA5-8DDB-2EF11E897C2E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42D78-EA9D-4BE6-BC81-434E8729F1B6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37842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011F328-A05D-4B40-9D86-97ED8649F36E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A88944D-DE21-4462-94B1-36B9A6C06CD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16480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ADEB1E-A15B-4C32-BDC5-5A793ECB9C9A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5A7990-A31D-45D8-85C4-7E7C5264487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74878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C593D833-D3E4-4139-8ABE-633C0BBA9266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2B24E40-2715-4F7C-AFF8-A5CDE5BFD363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8577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B3046C-412E-4EA4-AE7A-DDA8A3EE2CB6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A4FA98-733B-4869-8CEB-A930C5FA16E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34102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6985DA-1345-4A4C-B438-91CE744C06C8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E64743-168C-4FEC-8319-965BD098842B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8936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6985DA-1345-4A4C-B438-91CE744C06C8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E64743-168C-4FEC-8319-965BD098842B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26391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235836-B747-44FB-A566-57CEEDD8FCBA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D8C532-EFEF-42DD-B6FC-663E8148FD20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50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09093-9EF2-4CBC-ABA8-892BAF9670E4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60E65-793B-4AF0-A05E-2D242CEF08BC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25786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BF9340A-CC8E-43C0-8A57-1FA4F91DD8FC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FB26C0F-5799-4F5A-9190-E1D5CB23DFA6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3491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3CBBF08-B744-4BE2-B088-D9A96E232871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2491888-B8BD-4F7D-A444-C3F5B0B8D57A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94344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958C5-256F-4D57-9B92-51202DF0E282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BB30-DAC3-4A7C-BD17-CD4C38408E01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21961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B8A29-5613-4FA5-8DDB-2EF11E897C2E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42D78-EA9D-4BE6-BC81-434E8729F1B6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05580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011F328-A05D-4B40-9D86-97ED8649F36E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A88944D-DE21-4462-94B1-36B9A6C06CD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39731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ADEB1E-A15B-4C32-BDC5-5A793ECB9C9A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5A7990-A31D-45D8-85C4-7E7C5264487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72495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C593D833-D3E4-4139-8ABE-633C0BBA9266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2B24E40-2715-4F7C-AFF8-A5CDE5BFD363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6564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B3046C-412E-4EA4-AE7A-DDA8A3EE2CB6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A4FA98-733B-4869-8CEB-A930C5FA16E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250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235836-B747-44FB-A566-57CEEDD8FCBA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D8C532-EFEF-42DD-B6FC-663E8148FD20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23900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6985DA-1345-4A4C-B438-91CE744C06C8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E64743-168C-4FEC-8319-965BD098842B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11996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235836-B747-44FB-A566-57CEEDD8FCBA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D8C532-EFEF-42DD-B6FC-663E8148FD20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14529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09093-9EF2-4CBC-ABA8-892BAF9670E4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60E65-793B-4AF0-A05E-2D242CEF08BC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09821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BF9340A-CC8E-43C0-8A57-1FA4F91DD8FC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FB26C0F-5799-4F5A-9190-E1D5CB23DFA6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0203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3CBBF08-B744-4BE2-B088-D9A96E232871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2491888-B8BD-4F7D-A444-C3F5B0B8D57A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40774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958C5-256F-4D57-9B92-51202DF0E282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BB30-DAC3-4A7C-BD17-CD4C38408E01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95689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B8A29-5613-4FA5-8DDB-2EF11E897C2E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42D78-EA9D-4BE6-BC81-434E8729F1B6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51483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011F328-A05D-4B40-9D86-97ED8649F36E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A88944D-DE21-4462-94B1-36B9A6C06CD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84272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ADEB1E-A15B-4C32-BDC5-5A793ECB9C9A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5A7990-A31D-45D8-85C4-7E7C5264487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82975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C593D833-D3E4-4139-8ABE-633C0BBA9266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2B24E40-2715-4F7C-AFF8-A5CDE5BFD363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4195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09093-9EF2-4CBC-ABA8-892BAF9670E4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60E65-793B-4AF0-A05E-2D242CEF08BC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84716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B3046C-412E-4EA4-AE7A-DDA8A3EE2CB6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A4FA98-733B-4869-8CEB-A930C5FA16E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73699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6985DA-1345-4A4C-B438-91CE744C06C8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E64743-168C-4FEC-8319-965BD098842B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78288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235836-B747-44FB-A566-57CEEDD8FCBA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D8C532-EFEF-42DD-B6FC-663E8148FD20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07968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09093-9EF2-4CBC-ABA8-892BAF9670E4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60E65-793B-4AF0-A05E-2D242CEF08BC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8521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BF9340A-CC8E-43C0-8A57-1FA4F91DD8FC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FB26C0F-5799-4F5A-9190-E1D5CB23DFA6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9397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3CBBF08-B744-4BE2-B088-D9A96E232871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2491888-B8BD-4F7D-A444-C3F5B0B8D57A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78238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958C5-256F-4D57-9B92-51202DF0E282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BB30-DAC3-4A7C-BD17-CD4C38408E01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12570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B8A29-5613-4FA5-8DDB-2EF11E897C2E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42D78-EA9D-4BE6-BC81-434E8729F1B6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05514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011F328-A05D-4B40-9D86-97ED8649F36E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A88944D-DE21-4462-94B1-36B9A6C06CD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4925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ADEB1E-A15B-4C32-BDC5-5A793ECB9C9A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5A7990-A31D-45D8-85C4-7E7C5264487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22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BF9340A-CC8E-43C0-8A57-1FA4F91DD8FC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FB26C0F-5799-4F5A-9190-E1D5CB23DFA6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5729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C593D833-D3E4-4139-8ABE-633C0BBA9266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2B24E40-2715-4F7C-AFF8-A5CDE5BFD363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1269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B3046C-412E-4EA4-AE7A-DDA8A3EE2CB6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A4FA98-733B-4869-8CEB-A930C5FA16E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7877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6985DA-1345-4A4C-B438-91CE744C06C8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E64743-168C-4FEC-8319-965BD098842B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56374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235836-B747-44FB-A566-57CEEDD8FCBA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D8C532-EFEF-42DD-B6FC-663E8148FD20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34110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09093-9EF2-4CBC-ABA8-892BAF9670E4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60E65-793B-4AF0-A05E-2D242CEF08BC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27998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BF9340A-CC8E-43C0-8A57-1FA4F91DD8FC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FB26C0F-5799-4F5A-9190-E1D5CB23DFA6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1160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3CBBF08-B744-4BE2-B088-D9A96E232871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2491888-B8BD-4F7D-A444-C3F5B0B8D57A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91460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958C5-256F-4D57-9B92-51202DF0E282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BB30-DAC3-4A7C-BD17-CD4C38408E01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96367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B8A29-5613-4FA5-8DDB-2EF11E897C2E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42D78-EA9D-4BE6-BC81-434E8729F1B6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68506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011F328-A05D-4B40-9D86-97ED8649F36E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A88944D-DE21-4462-94B1-36B9A6C06CD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263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3CBBF08-B744-4BE2-B088-D9A96E232871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2491888-B8BD-4F7D-A444-C3F5B0B8D57A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95942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ADEB1E-A15B-4C32-BDC5-5A793ECB9C9A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5A7990-A31D-45D8-85C4-7E7C5264487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6696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C593D833-D3E4-4139-8ABE-633C0BBA9266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2B24E40-2715-4F7C-AFF8-A5CDE5BFD363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1051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B3046C-412E-4EA4-AE7A-DDA8A3EE2CB6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A4FA98-733B-4869-8CEB-A930C5FA16ED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62345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6985DA-1345-4A4C-B438-91CE744C06C8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E64743-168C-4FEC-8319-965BD098842B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83986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235836-B747-44FB-A566-57CEEDD8FCBA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D8C532-EFEF-42DD-B6FC-663E8148FD20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99077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09093-9EF2-4CBC-ABA8-892BAF9670E4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60E65-793B-4AF0-A05E-2D242CEF08BC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47250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BF9340A-CC8E-43C0-8A57-1FA4F91DD8FC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FB26C0F-5799-4F5A-9190-E1D5CB23DFA6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1408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3CBBF08-B744-4BE2-B088-D9A96E232871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2491888-B8BD-4F7D-A444-C3F5B0B8D57A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40381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958C5-256F-4D57-9B92-51202DF0E282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BB30-DAC3-4A7C-BD17-CD4C38408E01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32266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B8A29-5613-4FA5-8DDB-2EF11E897C2E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42D78-EA9D-4BE6-BC81-434E8729F1B6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022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C0F9070-BDD3-4DBE-9511-A97CA320D228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1EC65186-8E31-4B83-B668-269CBBE14661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7992433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C0F9070-BDD3-4DBE-9511-A97CA320D228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1EC65186-8E31-4B83-B668-269CBBE14661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1678616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C0F9070-BDD3-4DBE-9511-A97CA320D228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1EC65186-8E31-4B83-B668-269CBBE14661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324738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C0F9070-BDD3-4DBE-9511-A97CA320D228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1EC65186-8E31-4B83-B668-269CBBE14661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1774516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C0F9070-BDD3-4DBE-9511-A97CA320D228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1EC65186-8E31-4B83-B668-269CBBE14661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6447220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C0F9070-BDD3-4DBE-9511-A97CA320D228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1EC65186-8E31-4B83-B668-269CBBE14661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022554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C0F9070-BDD3-4DBE-9511-A97CA320D228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1EC65186-8E31-4B83-B668-269CBBE14661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9136473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C0F9070-BDD3-4DBE-9511-A97CA320D228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1EC65186-8E31-4B83-B668-269CBBE14661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748130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C0F9070-BDD3-4DBE-9511-A97CA320D228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1EC65186-8E31-4B83-B668-269CBBE14661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67499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C0F9070-BDD3-4DBE-9511-A97CA320D228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1EC65186-8E31-4B83-B668-269CBBE14661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2469959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C0F9070-BDD3-4DBE-9511-A97CA320D228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1EC65186-8E31-4B83-B668-269CBBE14661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6465360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C0F9070-BDD3-4DBE-9511-A97CA320D228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1EC65186-8E31-4B83-B668-269CBBE14661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550285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C0F9070-BDD3-4DBE-9511-A97CA320D228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1EC65186-8E31-4B83-B668-269CBBE14661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0129829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C0F9070-BDD3-4DBE-9511-A97CA320D228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1EC65186-8E31-4B83-B668-269CBBE14661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020911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C0F9070-BDD3-4DBE-9511-A97CA320D228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1EC65186-8E31-4B83-B668-269CBBE14661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087179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C0F9070-BDD3-4DBE-9511-A97CA320D228}" type="datetimeFigureOut">
              <a:rPr lang="ru-RU">
                <a:solidFill>
                  <a:srgbClr val="676A55">
                    <a:tint val="60000"/>
                    <a:satMod val="155000"/>
                  </a:srgbClr>
                </a:solidFill>
              </a:rPr>
              <a:pPr>
                <a:defRPr/>
              </a:pPr>
              <a:t>18.03.2015</a:t>
            </a:fld>
            <a:endParaRPr lang="ru-RU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1EC65186-8E31-4B83-B668-269CBBE14661}" type="slidenum">
              <a:rPr lang="ru-RU">
                <a:solidFill>
                  <a:srgbClr val="EAEB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0577344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8 класс 2 четверть</a:t>
            </a:r>
            <a:br>
              <a:rPr lang="ru-RU" sz="1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4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медицинская помощь</a:t>
            </a:r>
            <a:endParaRPr lang="ru-RU" sz="1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3600399"/>
          </a:xfrm>
          <a:solidFill>
            <a:srgbClr val="002060"/>
          </a:solidFill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ru-RU" dirty="0" smtClean="0"/>
          </a:p>
          <a:p>
            <a:pPr algn="ctr">
              <a:buFont typeface="Wingdings 2" pitchFamily="18" charset="2"/>
              <a:buNone/>
            </a:pPr>
            <a:endParaRPr lang="ru-RU" dirty="0" smtClean="0"/>
          </a:p>
          <a:p>
            <a:pPr algn="ctr">
              <a:buFont typeface="Wingdings 2" pitchFamily="18" charset="2"/>
              <a:buNone/>
            </a:pPr>
            <a:r>
              <a:rPr lang="ru-RU" dirty="0" smtClean="0"/>
              <a:t>Меры предупреждения несчастных случаев на воде</a:t>
            </a:r>
            <a:r>
              <a:rPr lang="ru-RU" smtClean="0"/>
              <a:t>, на льду.</a:t>
            </a:r>
            <a:endParaRPr lang="ru-RU" dirty="0" smtClean="0"/>
          </a:p>
          <a:p>
            <a:pPr algn="ctr">
              <a:buFont typeface="Wingdings 2" pitchFamily="18" charset="2"/>
              <a:buNone/>
            </a:pPr>
            <a:r>
              <a:rPr lang="ru-RU" dirty="0" smtClean="0"/>
              <a:t>Первая помощь утопающему.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341158"/>
            <a:ext cx="6480720" cy="1112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Урок СБО в 8 классе</a:t>
            </a:r>
          </a:p>
          <a:p>
            <a:pPr algn="ctr"/>
            <a:r>
              <a:rPr lang="ru-RU" sz="1400" dirty="0" smtClean="0"/>
              <a:t>КГКСКОУ СКШИ 8 вида № 16</a:t>
            </a:r>
          </a:p>
          <a:p>
            <a:pPr algn="ctr"/>
            <a:r>
              <a:rPr lang="ru-RU" sz="1400" dirty="0" smtClean="0"/>
              <a:t>Николаевск-на-Амуре</a:t>
            </a:r>
          </a:p>
          <a:p>
            <a:pPr algn="ctr"/>
            <a:r>
              <a:rPr lang="ru-RU" sz="1400" dirty="0" smtClean="0"/>
              <a:t>Филинкова </a:t>
            </a:r>
            <a:r>
              <a:rPr lang="ru-RU" sz="1400" dirty="0"/>
              <a:t>Т</a:t>
            </a:r>
            <a:r>
              <a:rPr lang="ru-RU" sz="1400" dirty="0" smtClean="0"/>
              <a:t>атьяна Игоревна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78634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Осторожно, лед!!!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8688" y="1785938"/>
            <a:ext cx="3333750" cy="4525962"/>
          </a:xfrm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38" y="1785938"/>
            <a:ext cx="3225800" cy="45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2954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Осторожно, лед!!!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625" y="1857375"/>
            <a:ext cx="3381375" cy="4525963"/>
          </a:xfrm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1857375"/>
            <a:ext cx="33575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9704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Прежде чем выйти на лед – осмотритесь!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Лед у берега обычно более тонкий.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Белый и желтый лед не прочен и опасен.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Темные пятна со слабым снежным покровом указывают на наличие полыньи или промоины.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Наиболее прочным бывает лед с синеватым или зеленоватым оттенком.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4702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Правила поведения на льду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  <a:solidFill>
            <a:srgbClr val="002060"/>
          </a:solidFill>
        </p:spPr>
        <p:txBody>
          <a:bodyPr/>
          <a:lstStyle/>
          <a:p>
            <a:r>
              <a:rPr lang="ru-RU" dirty="0" smtClean="0"/>
              <a:t>Толщина льда для безопасного передвижения человека – не менее 5 см.</a:t>
            </a:r>
          </a:p>
          <a:p>
            <a:r>
              <a:rPr lang="ru-RU" dirty="0" smtClean="0"/>
              <a:t>Во время ледохода выходить на лед опасно для жизни.</a:t>
            </a:r>
          </a:p>
          <a:p>
            <a:r>
              <a:rPr lang="ru-RU" dirty="0" smtClean="0"/>
              <a:t>При переходе водоема по льду, иди по проложенной тропе.</a:t>
            </a:r>
          </a:p>
          <a:p>
            <a:r>
              <a:rPr lang="ru-RU" dirty="0" smtClean="0"/>
              <a:t>Идти по льду лучше всего с палкой, постукивая ею впереди, как можно дальше от себя.</a:t>
            </a:r>
          </a:p>
        </p:txBody>
      </p:sp>
    </p:spTree>
    <p:extLst>
      <p:ext uri="{BB962C8B-B14F-4D97-AF65-F5344CB8AC3E}">
        <p14:creationId xmlns="" xmlns:p14="http://schemas.microsoft.com/office/powerpoint/2010/main" val="72538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Если вы провалились под лед: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>
            <a:normAutofit fontScale="85000" lnSpcReduction="10000"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Не паникуйте.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Постарайтесь занять горизонтальное положение.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Опираясь грудью на кромку льда, пытайтесь выползти на прочный лед.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Если лед обломился, а намокшая одежда тянет ко дну, постарайтесь снять с себя обувь и, работая ногами, занять  горизонтальное положение, а затем вновь вытянуть себя на лед.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Выбравшись из воды, отползите от полыньи на прочный лед и только тогда встаньте.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1370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Помощь провалившемуся</a:t>
            </a:r>
            <a:b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под лед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>
            <a:normAutofit fontScale="92500" lnSpcReduction="10000"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Подходить к провалившемуся с той стороны, откуда он шел.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Лечь на лед с раскинутыми в сторону руками и ногами.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Ползком продвигаться к провалившемуся на расстояние, позволяющее  подать палку, шест, лыжу или бросить конец шарфа, ремень, веревку и т.п.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Отползти назад, постепенно вытаскивая провалившегося на крепкий лед.</a:t>
            </a:r>
            <a:endParaRPr lang="ru-RU" dirty="0"/>
          </a:p>
        </p:txBody>
      </p:sp>
      <p:pic>
        <p:nvPicPr>
          <p:cNvPr id="4" name="Рисунок 3" descr="спасательный круг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128587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0005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Вопросы для повторения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73730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76464"/>
          </a:xfrm>
        </p:spPr>
        <p:txBody>
          <a:bodyPr/>
          <a:lstStyle/>
          <a:p>
            <a:r>
              <a:rPr lang="ru-RU" dirty="0" smtClean="0"/>
              <a:t> как надо вести себя на открытых водоемах?</a:t>
            </a:r>
          </a:p>
          <a:p>
            <a:r>
              <a:rPr lang="ru-RU" dirty="0" smtClean="0"/>
              <a:t> какие действия могут привести к несчастному случаю?</a:t>
            </a:r>
          </a:p>
          <a:p>
            <a:r>
              <a:rPr lang="ru-RU" dirty="0" smtClean="0"/>
              <a:t> как спасти утопающего?</a:t>
            </a:r>
          </a:p>
          <a:p>
            <a:r>
              <a:rPr lang="ru-RU" dirty="0" smtClean="0"/>
              <a:t> как оказать потерявшему сознание первую помощь?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89641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повторение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93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mtClean="0"/>
              <a:t>Сделайте вывод, что же может быть источником возможной опасности в быту?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714875"/>
            <a:ext cx="7776864" cy="1271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prstClr val="white"/>
                </a:solidFill>
              </a:rPr>
              <a:t>Печь, газовая плита, электроплита, телевизор, электроприборы, горячие предметы и жидкости, острые и режущие предметы.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3768" y="3286125"/>
            <a:ext cx="3744415" cy="9144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prstClr val="white"/>
                </a:solidFill>
              </a:rPr>
              <a:t>Источники возможной опасности в быту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143375" y="4214813"/>
            <a:ext cx="484188" cy="500062"/>
          </a:xfrm>
          <a:prstGeom prst="downArrow">
            <a:avLst/>
          </a:prstGeom>
          <a:solidFill>
            <a:schemeClr val="accent6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973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Новая тема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63" y="1785938"/>
            <a:ext cx="3384550" cy="4525962"/>
          </a:xfrm>
        </p:spPr>
      </p:pic>
      <p:pic>
        <p:nvPicPr>
          <p:cNvPr id="60419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1714500"/>
            <a:ext cx="3462338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429500" y="4643438"/>
            <a:ext cx="1057275" cy="15573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49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Новая тема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86063" y="1571625"/>
            <a:ext cx="3857625" cy="4857750"/>
          </a:xfrm>
        </p:spPr>
      </p:pic>
    </p:spTree>
    <p:extLst>
      <p:ext uri="{BB962C8B-B14F-4D97-AF65-F5344CB8AC3E}">
        <p14:creationId xmlns="" xmlns:p14="http://schemas.microsoft.com/office/powerpoint/2010/main" val="5581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Новая тема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5023122"/>
          </a:xfrm>
          <a:solidFill>
            <a:srgbClr val="0070C0"/>
          </a:solidFill>
        </p:spPr>
        <p:txBody>
          <a:bodyPr>
            <a:normAutofit fontScale="8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b="1" i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b="1" i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Если можешь плавать, друг надо постараться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Научить, хотя бы двух на воде держаться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Твердим не зря мы год от году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Не зная дна – не прыгай в воду!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Отвагой не кичись напрасно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 большой волной шутить опасно!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Приятно плавать всем, однако,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Не заплывайте дальше знака!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Не подплывайте к судну близко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 таком заплыве много риска!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Когда с товарищем несчастье на воде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Твой долг – помочь ему в беде.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625" y="1340768"/>
            <a:ext cx="8286750" cy="87379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prstClr val="white"/>
                </a:solidFill>
              </a:rPr>
              <a:t>Правила поведения на воде в стихах</a:t>
            </a:r>
          </a:p>
        </p:txBody>
      </p:sp>
    </p:spTree>
    <p:extLst>
      <p:ext uri="{BB962C8B-B14F-4D97-AF65-F5344CB8AC3E}">
        <p14:creationId xmlns="" xmlns:p14="http://schemas.microsoft.com/office/powerpoint/2010/main" val="370135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Правила купания в открытых водоемах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  <a:solidFill>
            <a:srgbClr val="0070C0"/>
          </a:solidFill>
        </p:spPr>
        <p:txBody>
          <a:bodyPr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Не купайтесь в незнакомом месте.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Не умеешь плавать – не лезь в воду.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 </a:t>
            </a:r>
            <a:r>
              <a:rPr lang="en-US" dirty="0" err="1" smtClean="0">
                <a:latin typeface="Cambria" pitchFamily="18" charset="0"/>
              </a:rPr>
              <a:t>Не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заплывайте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дальше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знака</a:t>
            </a:r>
            <a:r>
              <a:rPr lang="en-US" dirty="0" smtClean="0">
                <a:latin typeface="Cambria" pitchFamily="18" charset="0"/>
              </a:rPr>
              <a:t>.</a:t>
            </a:r>
            <a:endParaRPr lang="ru-RU" dirty="0" smtClean="0"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 Не ныряйте в местах с незнакомым дном.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 Не подплывайте близко к судну.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 Будьте осторожны при большой волне.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 Не толкайте товарищей с берега, вышек, трамплинов в воду.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 Не заходите в воду, обильно поев и в пьяном виде.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 Если не умеете плавать, плывя на лодке, надевайте спасательный жилет.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7128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Действия по спасению утопающего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  <a:solidFill>
            <a:srgbClr val="002060"/>
          </a:solidFill>
        </p:spPr>
        <p:txBody>
          <a:bodyPr>
            <a:normAutofit fontScale="8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1. Осмотреться. Использовать вспомогательные средства, если они есть (палка, шест, лодка, спасательный круг, веревка).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2. Если их нет, то надо раздеться, добежать до места, откуда можно быстрее доплыть.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3. Подплывать лучше сзади.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4. Захватить утопающего так, чтобы его голова была над водой.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5. Плыть на спине к берегу.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6. На берегу  его насухо вытереть, согреть, дать отдохнуть.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7. Если пострадавший без сознания, надо послать за врачом и приступить к оказанию первой помощи.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3689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Первая помощь</a:t>
            </a:r>
            <a:br>
              <a:rPr lang="ru-RU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утопающему</a:t>
            </a:r>
            <a:endParaRPr lang="ru-RU" sz="4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55738"/>
            <a:ext cx="8229600" cy="5285630"/>
          </a:xfrm>
          <a:solidFill>
            <a:srgbClr val="002060"/>
          </a:solidFill>
        </p:spPr>
        <p:txBody>
          <a:bodyPr>
            <a:normAutofit fontScale="70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1</a:t>
            </a:r>
            <a:r>
              <a:rPr lang="ru-RU" sz="3400" dirty="0" smtClean="0"/>
              <a:t>. Открыть и очистить пальцем рот от ила.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/>
              <a:t> 2. </a:t>
            </a:r>
            <a:r>
              <a:rPr lang="ru-RU" sz="3400" dirty="0" err="1" smtClean="0"/>
              <a:t>У</a:t>
            </a:r>
            <a:r>
              <a:rPr lang="en-US" sz="3400" dirty="0" err="1" smtClean="0"/>
              <a:t>далить</a:t>
            </a:r>
            <a:r>
              <a:rPr lang="en-US" sz="3400" dirty="0" smtClean="0"/>
              <a:t> </a:t>
            </a:r>
            <a:r>
              <a:rPr lang="en-US" sz="3400" dirty="0" err="1" smtClean="0"/>
              <a:t>воду</a:t>
            </a:r>
            <a:r>
              <a:rPr lang="en-US" sz="3400" dirty="0" smtClean="0"/>
              <a:t> </a:t>
            </a:r>
            <a:r>
              <a:rPr lang="en-US" sz="3400" dirty="0" err="1" smtClean="0"/>
              <a:t>из</a:t>
            </a:r>
            <a:r>
              <a:rPr lang="en-US" sz="3400" dirty="0" smtClean="0"/>
              <a:t> </a:t>
            </a:r>
            <a:r>
              <a:rPr lang="en-US" sz="3400" dirty="0" err="1" smtClean="0"/>
              <a:t>легких</a:t>
            </a:r>
            <a:r>
              <a:rPr lang="en-US" sz="3400" dirty="0" smtClean="0"/>
              <a:t>:</a:t>
            </a:r>
            <a:endParaRPr lang="ru-RU" sz="3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/>
              <a:t>     встать на одно колено и положить пострадавшего на бедро другой ноги так, чтобы его голова была внизу, </a:t>
            </a:r>
            <a:r>
              <a:rPr lang="en-US" sz="3400" dirty="0" err="1" smtClean="0"/>
              <a:t>слегка</a:t>
            </a:r>
            <a:r>
              <a:rPr lang="en-US" sz="3400" dirty="0" smtClean="0"/>
              <a:t> </a:t>
            </a:r>
            <a:r>
              <a:rPr lang="en-US" sz="3400" dirty="0" err="1" smtClean="0"/>
              <a:t>похлопать</a:t>
            </a:r>
            <a:r>
              <a:rPr lang="en-US" sz="3400" dirty="0" smtClean="0"/>
              <a:t> </a:t>
            </a:r>
            <a:r>
              <a:rPr lang="en-US" sz="3400" dirty="0" err="1" smtClean="0"/>
              <a:t>по</a:t>
            </a:r>
            <a:r>
              <a:rPr lang="en-US" sz="3400" dirty="0" smtClean="0"/>
              <a:t> </a:t>
            </a:r>
            <a:r>
              <a:rPr lang="en-US" sz="3400" dirty="0" err="1" smtClean="0"/>
              <a:t>спине</a:t>
            </a:r>
            <a:r>
              <a:rPr lang="ru-RU" sz="3400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/>
              <a:t> 3. Сделать искусственное дыхание «рот в рот» и непрямой массаж сердца: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400" dirty="0" smtClean="0"/>
              <a:t> положить на спину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400" dirty="0" smtClean="0"/>
              <a:t> пальцами зажать ноздри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400" dirty="0" smtClean="0"/>
              <a:t> сделать глубокий вдох и выдохнуть ему в рот, грудная клетка должна расшириться (вдох)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400" dirty="0" smtClean="0"/>
              <a:t> поднять ему голову и ладонью надавить на грудь (выдох)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400" dirty="0" smtClean="0"/>
              <a:t> делать так 15-18 раз в минуту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400" dirty="0" smtClean="0"/>
              <a:t> при появлении естественного дыхания прекратить свои действия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/>
              <a:t>4. Вызвать «Скорую» если есть возможность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5" name="Рисунок 4" descr="спасательный круг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128587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202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endParaRPr lang="ru-RU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" name="Содержимое 3" descr="помощь утопающему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00063" y="285750"/>
            <a:ext cx="2286000" cy="3357563"/>
          </a:xfrm>
          <a:solidFill>
            <a:schemeClr val="accent6">
              <a:lumMod val="25000"/>
            </a:schemeClr>
          </a:solidFill>
        </p:spPr>
      </p:pic>
      <p:pic>
        <p:nvPicPr>
          <p:cNvPr id="66563" name="Рисунок 4" descr="искусственное дыхание 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13" y="285750"/>
            <a:ext cx="2230437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Рисунок 5" descr="искусственное дыхание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285750"/>
            <a:ext cx="2214563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Рисунок 6" descr="скорая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4178781"/>
            <a:ext cx="3000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2571750" y="3357563"/>
            <a:ext cx="428625" cy="428625"/>
          </a:xfrm>
          <a:prstGeom prst="ellipse">
            <a:avLst/>
          </a:prstGeom>
          <a:solidFill>
            <a:schemeClr val="accent6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5572125" y="3357563"/>
            <a:ext cx="428625" cy="428625"/>
          </a:xfrm>
          <a:prstGeom prst="ellipse">
            <a:avLst/>
          </a:prstGeom>
          <a:solidFill>
            <a:schemeClr val="accent6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8501063" y="3357563"/>
            <a:ext cx="428625" cy="428625"/>
          </a:xfrm>
          <a:prstGeom prst="ellipse">
            <a:avLst/>
          </a:prstGeom>
          <a:solidFill>
            <a:schemeClr val="accent6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1" name="Овал 10"/>
          <p:cNvSpPr/>
          <p:nvPr/>
        </p:nvSpPr>
        <p:spPr>
          <a:xfrm>
            <a:off x="3286125" y="5929313"/>
            <a:ext cx="428625" cy="428625"/>
          </a:xfrm>
          <a:prstGeom prst="ellipse">
            <a:avLst/>
          </a:prstGeom>
          <a:solidFill>
            <a:schemeClr val="accent6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29063" y="3786188"/>
            <a:ext cx="4572000" cy="264366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ru-RU" sz="2000" dirty="0">
                <a:solidFill>
                  <a:prstClr val="white"/>
                </a:solidFill>
              </a:rPr>
              <a:t>1 – удалить воду</a:t>
            </a:r>
          </a:p>
          <a:p>
            <a:pPr>
              <a:defRPr/>
            </a:pPr>
            <a:r>
              <a:rPr lang="ru-RU" sz="2000" dirty="0">
                <a:solidFill>
                  <a:prstClr val="white"/>
                </a:solidFill>
              </a:rPr>
              <a:t>2 – сделать искусственное дыхание</a:t>
            </a:r>
          </a:p>
          <a:p>
            <a:pPr>
              <a:defRPr/>
            </a:pPr>
            <a:r>
              <a:rPr lang="ru-RU" sz="2000" dirty="0">
                <a:solidFill>
                  <a:prstClr val="white"/>
                </a:solidFill>
              </a:rPr>
              <a:t>3 – сделать непрямой массаж сердца</a:t>
            </a:r>
          </a:p>
          <a:p>
            <a:pPr>
              <a:defRPr/>
            </a:pPr>
            <a:r>
              <a:rPr lang="ru-RU" sz="2000" dirty="0">
                <a:solidFill>
                  <a:prstClr val="white"/>
                </a:solidFill>
              </a:rPr>
              <a:t>4 – вызвать «Скорую»</a:t>
            </a:r>
          </a:p>
        </p:txBody>
      </p:sp>
      <p:pic>
        <p:nvPicPr>
          <p:cNvPr id="13" name="Рисунок 12" descr="спасательный круг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188" y="3933056"/>
            <a:ext cx="10001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1017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5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6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7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8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9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0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1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2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3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4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783</Words>
  <Application>Microsoft Office PowerPoint</Application>
  <PresentationFormat>Экран (4:3)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16</vt:i4>
      </vt:variant>
    </vt:vector>
  </HeadingPairs>
  <TitlesOfParts>
    <vt:vector size="32" baseType="lpstr">
      <vt:lpstr>Литейная</vt:lpstr>
      <vt:lpstr>7_Литейная</vt:lpstr>
      <vt:lpstr>8_Литейная</vt:lpstr>
      <vt:lpstr>9_Литейная</vt:lpstr>
      <vt:lpstr>10_Литейная</vt:lpstr>
      <vt:lpstr>11_Литейная</vt:lpstr>
      <vt:lpstr>12_Литейная</vt:lpstr>
      <vt:lpstr>13_Литейная</vt:lpstr>
      <vt:lpstr>14_Литейная</vt:lpstr>
      <vt:lpstr>15_Литейная</vt:lpstr>
      <vt:lpstr>16_Литейная</vt:lpstr>
      <vt:lpstr>17_Литейная</vt:lpstr>
      <vt:lpstr>18_Литейная</vt:lpstr>
      <vt:lpstr>19_Литейная</vt:lpstr>
      <vt:lpstr>20_Литейная</vt:lpstr>
      <vt:lpstr>21_Литейная</vt:lpstr>
      <vt:lpstr>8 класс 2 четверть медицинская помощь</vt:lpstr>
      <vt:lpstr>повторение</vt:lpstr>
      <vt:lpstr>Новая тема</vt:lpstr>
      <vt:lpstr>Новая тема</vt:lpstr>
      <vt:lpstr>Новая тема</vt:lpstr>
      <vt:lpstr>Правила купания в открытых водоемах</vt:lpstr>
      <vt:lpstr>Действия по спасению утопающего</vt:lpstr>
      <vt:lpstr>Первая помощь  утопающему</vt:lpstr>
      <vt:lpstr>Слайд 9</vt:lpstr>
      <vt:lpstr>Осторожно, лед!!!</vt:lpstr>
      <vt:lpstr>Осторожно, лед!!!</vt:lpstr>
      <vt:lpstr>Прежде чем выйти на лед – осмотритесь!</vt:lpstr>
      <vt:lpstr>Правила поведения на льду</vt:lpstr>
      <vt:lpstr>Если вы провалились под лед:</vt:lpstr>
      <vt:lpstr>Помощь провалившемуся  под лед</vt:lpstr>
      <vt:lpstr>Вопросы для повторения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9</cp:revision>
  <dcterms:created xsi:type="dcterms:W3CDTF">2013-05-14T01:09:26Z</dcterms:created>
  <dcterms:modified xsi:type="dcterms:W3CDTF">2015-03-18T18:20:45Z</dcterms:modified>
</cp:coreProperties>
</file>