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57" r:id="rId25"/>
    <p:sldId id="258" r:id="rId26"/>
    <p:sldId id="259" r:id="rId27"/>
    <p:sldId id="260" r:id="rId28"/>
    <p:sldId id="261" r:id="rId29"/>
    <p:sldId id="262" r:id="rId30"/>
    <p:sldId id="26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741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2A5FB7C-0878-4C97-ADF2-42E7D25AEF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4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9A79-6E07-4FCA-8133-186E66ADC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5766D-AF0B-430D-AE18-2E7748210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ED4F-60E1-40DE-A4CB-77E720E08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2B36-153B-4373-86D4-D04BED370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258FD-53D7-44E6-B018-DA409D02FA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C742-C092-4CE3-B8C9-AF6EB41B7F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AF29-B9EB-472D-B18D-7289B2550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95CBF-9E68-4946-814D-D92990185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26DE7-8B44-4AEE-B74F-B51A6F500B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B9549-39E4-4855-9464-D94E43E1E7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63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639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39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67991273-AE6F-4480-B014-A004E39997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ravda.rv.ua/food/vitamins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shealthy.com.ua/diet-apelsin.htm" TargetMode="External"/><Relationship Id="rId2" Type="http://schemas.openxmlformats.org/officeDocument/2006/relationships/hyperlink" Target="http://mshealthy.com.ua/nar-med-enciclop-kalina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Лекарственные растения Сахалинской области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Краеведение 8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Золотой корень- </a:t>
            </a:r>
            <a:br>
              <a:rPr lang="ru-RU" sz="3200"/>
            </a:br>
            <a:r>
              <a:rPr lang="ru-RU" sz="3200"/>
              <a:t>радиола розовая 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4149725"/>
            <a:ext cx="2735263" cy="2060575"/>
          </a:xfrm>
          <a:noFill/>
          <a:ln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420938"/>
            <a:ext cx="21113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05263"/>
            <a:ext cx="17653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420938"/>
            <a:ext cx="2663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Ландыш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779713"/>
            <a:ext cx="3240087" cy="3240087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Лопух - репейник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65600" y="3529013"/>
            <a:ext cx="1914525" cy="2563812"/>
          </a:xfrm>
          <a:noFill/>
          <a:ln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22320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420938"/>
            <a:ext cx="1885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221163"/>
            <a:ext cx="17827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Лимонник 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924175"/>
            <a:ext cx="2012950" cy="2735263"/>
          </a:xfrm>
          <a:noFill/>
          <a:ln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276475"/>
            <a:ext cx="18224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852738"/>
            <a:ext cx="20097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5084763"/>
            <a:ext cx="20161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Подорожник 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708275"/>
            <a:ext cx="1882775" cy="2520950"/>
          </a:xfrm>
          <a:noFill/>
          <a:ln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716338"/>
            <a:ext cx="18621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997200"/>
            <a:ext cx="18891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Мать и мачеха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4005263"/>
            <a:ext cx="3554412" cy="2654300"/>
          </a:xfrm>
          <a:noFill/>
          <a:ln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420938"/>
            <a:ext cx="20161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5013325"/>
            <a:ext cx="20875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68475"/>
            <a:ext cx="25812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Полынь 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4076700"/>
            <a:ext cx="2130425" cy="2370138"/>
          </a:xfrm>
          <a:noFill/>
          <a:ln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08275"/>
            <a:ext cx="295116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989138"/>
            <a:ext cx="20415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3860800"/>
            <a:ext cx="2689225" cy="2635250"/>
          </a:xfrm>
          <a:noFill/>
          <a:ln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76475"/>
            <a:ext cx="22320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44675"/>
            <a:ext cx="21494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005263"/>
            <a:ext cx="1993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Календула  лекарственная - ноготки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3213100"/>
            <a:ext cx="2239963" cy="2085975"/>
          </a:xfrm>
          <a:noFill/>
          <a:ln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1336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860800"/>
            <a:ext cx="28813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005263"/>
            <a:ext cx="16462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Шиповник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2613" y="2636838"/>
            <a:ext cx="3481387" cy="2598737"/>
          </a:xfrm>
          <a:noFill/>
          <a:ln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276475"/>
            <a:ext cx="17351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44675"/>
            <a:ext cx="17907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221163"/>
            <a:ext cx="1827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/>
              <a:t>Проверим домашнее</a:t>
            </a:r>
            <a:br>
              <a:rPr lang="ru-RU" sz="3200" b="0"/>
            </a:br>
            <a:r>
              <a:rPr lang="ru-RU" sz="3200" b="0"/>
              <a:t>задание</a:t>
            </a:r>
            <a:br>
              <a:rPr lang="ru-RU" sz="3200" b="0"/>
            </a:br>
            <a:endParaRPr lang="ru-RU" sz="3200" b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5075"/>
            <a:ext cx="7693025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Что такое витамины?</a:t>
            </a:r>
            <a:r>
              <a:rPr lang="ru-RU" sz="2000">
                <a:hlinkClick r:id="rId2"/>
              </a:rPr>
              <a:t> </a:t>
            </a:r>
            <a:endParaRPr lang="ru-RU" sz="2000"/>
          </a:p>
          <a:p>
            <a:pPr>
              <a:lnSpc>
                <a:spcPct val="90000"/>
              </a:lnSpc>
            </a:pPr>
            <a:r>
              <a:rPr lang="ru-RU" sz="2000" b="1"/>
              <a:t>Что вы знаете из истории открытия витаминов?</a:t>
            </a:r>
            <a:br>
              <a:rPr lang="ru-RU" sz="2000" b="1"/>
            </a:b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Какие виды витаминов вам известны?</a:t>
            </a:r>
          </a:p>
          <a:p>
            <a:pPr>
              <a:lnSpc>
                <a:spcPct val="90000"/>
              </a:lnSpc>
            </a:pPr>
            <a:r>
              <a:rPr lang="ru-RU" sz="2000"/>
              <a:t>В каких продуктах содержаться витамины?</a:t>
            </a:r>
          </a:p>
          <a:p>
            <a:pPr>
              <a:lnSpc>
                <a:spcPct val="90000"/>
              </a:lnSpc>
            </a:pPr>
            <a:r>
              <a:rPr lang="ru-RU" sz="2000"/>
              <a:t>Назовите жирорастворимые витамины, водорастворимые витамины.</a:t>
            </a: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Какое значение имеют витамины для организма человека?</a:t>
            </a:r>
          </a:p>
          <a:p>
            <a:pPr>
              <a:lnSpc>
                <a:spcPct val="90000"/>
              </a:lnSpc>
            </a:pPr>
            <a:r>
              <a:rPr lang="ru-RU" sz="2000"/>
              <a:t>Что такое авитаминоз? Гипервитаминоз?</a:t>
            </a:r>
            <a:r>
              <a:rPr lang="ru-RU" sz="2000">
                <a:hlinkClick r:id="rId2"/>
              </a:rPr>
              <a:t> </a:t>
            </a: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/>
              <a:t>Что нужно делать, чтобы избежать авитоминоза?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525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  <a:p>
            <a:pPr eaLnBrk="0" hangingPunct="0"/>
            <a:endParaRPr lang="ru-RU"/>
          </a:p>
        </p:txBody>
      </p:sp>
      <p:pic>
        <p:nvPicPr>
          <p:cNvPr id="11269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836613"/>
            <a:ext cx="182403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Пижма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2492375"/>
            <a:ext cx="2041525" cy="1836738"/>
          </a:xfrm>
          <a:noFill/>
          <a:ln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924175"/>
            <a:ext cx="2232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727575"/>
            <a:ext cx="18732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3675" y="2492375"/>
            <a:ext cx="16208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Девясил 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65600" y="3529013"/>
            <a:ext cx="2022475" cy="2708275"/>
          </a:xfrm>
          <a:noFill/>
          <a:ln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565400"/>
            <a:ext cx="24844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492375"/>
            <a:ext cx="16684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Ромашка 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565400"/>
            <a:ext cx="2447925" cy="1827213"/>
          </a:xfrm>
          <a:noFill/>
          <a:ln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868863"/>
            <a:ext cx="2376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636838"/>
            <a:ext cx="272415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Облепиха 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4797425"/>
            <a:ext cx="2468563" cy="1838325"/>
          </a:xfrm>
          <a:noFill/>
          <a:ln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36838"/>
            <a:ext cx="25923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492375"/>
            <a:ext cx="25209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3284538"/>
            <a:ext cx="19526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/>
              <a:t>Грипп</a:t>
            </a:r>
            <a:br>
              <a:rPr lang="ru-RU" sz="3200" b="0"/>
            </a:br>
            <a:endParaRPr lang="ru-RU" sz="3200" b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Грипп – очень распространенное респираторное заболевание, причиной которого являются вирусы гриппа А и В. Вирус гриппа атакует организм человека, распространяясь через верхние и/ или нижние дыхательные пути</a:t>
            </a:r>
            <a:r>
              <a:rPr lang="ru-RU" sz="2400"/>
              <a:t>. </a:t>
            </a:r>
          </a:p>
        </p:txBody>
      </p:sp>
      <p:pic>
        <p:nvPicPr>
          <p:cNvPr id="3079" name="Picture 7" descr="грип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36838"/>
            <a:ext cx="4392613" cy="329565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Чем отличается грипп от простуды? </a:t>
            </a:r>
            <a:br>
              <a:rPr lang="ru-RU" sz="2800"/>
            </a:br>
            <a:endParaRPr lang="ru-RU" sz="2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Простуда и грипп являются инфекционными вирусными инфекциями дыхательных путей.</a:t>
            </a:r>
          </a:p>
          <a:p>
            <a:pPr>
              <a:lnSpc>
                <a:spcPct val="90000"/>
              </a:lnSpc>
            </a:pPr>
            <a:r>
              <a:rPr lang="ru-RU"/>
              <a:t>Грипп протекает в более сложных формах. При простуде чаще бывают ангина и чихание. </a:t>
            </a:r>
          </a:p>
          <a:p>
            <a:pPr>
              <a:lnSpc>
                <a:spcPct val="90000"/>
              </a:lnSpc>
            </a:pPr>
            <a:r>
              <a:rPr lang="ru-RU"/>
              <a:t>При простуде может быть слабость, но при гриппе, вероятно,  даже не будет сил подняться с кровати.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Симптомы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Кашель;</a:t>
            </a:r>
          </a:p>
          <a:p>
            <a:pPr>
              <a:lnSpc>
                <a:spcPct val="90000"/>
              </a:lnSpc>
            </a:pPr>
            <a:r>
              <a:rPr lang="ru-RU"/>
              <a:t>головная боль; </a:t>
            </a:r>
          </a:p>
          <a:p>
            <a:pPr>
              <a:lnSpc>
                <a:spcPct val="90000"/>
              </a:lnSpc>
            </a:pPr>
            <a:r>
              <a:rPr lang="ru-RU"/>
              <a:t> дискомфорт в груди;</a:t>
            </a:r>
          </a:p>
          <a:p>
            <a:pPr>
              <a:lnSpc>
                <a:spcPct val="90000"/>
              </a:lnSpc>
            </a:pPr>
            <a:r>
              <a:rPr lang="ru-RU"/>
              <a:t> высокая температура тела в течение нескольких дней; </a:t>
            </a:r>
          </a:p>
          <a:p>
            <a:pPr>
              <a:lnSpc>
                <a:spcPct val="90000"/>
              </a:lnSpc>
            </a:pPr>
            <a:r>
              <a:rPr lang="ru-RU"/>
              <a:t>боль в мышцах;</a:t>
            </a:r>
          </a:p>
          <a:p>
            <a:pPr>
              <a:lnSpc>
                <a:spcPct val="90000"/>
              </a:lnSpc>
            </a:pPr>
            <a:r>
              <a:rPr lang="ru-RU"/>
              <a:t> усталость;</a:t>
            </a:r>
          </a:p>
          <a:p>
            <a:pPr>
              <a:lnSpc>
                <a:spcPct val="90000"/>
              </a:lnSpc>
            </a:pPr>
            <a:r>
              <a:rPr lang="ru-RU"/>
              <a:t> слабость.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/>
              <a:t>Как распространяется грипп? </a:t>
            </a:r>
            <a:br>
              <a:rPr lang="ru-RU" sz="3200" b="0"/>
            </a:br>
            <a:endParaRPr lang="ru-RU" sz="3200" b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Вирус гриппа распространяется от человека к человеку воздушно-капельным путем.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Народная медицина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 зимнее и осеннее время </a:t>
            </a:r>
            <a:r>
              <a:rPr lang="ru-RU" b="1">
                <a:hlinkClick r:id="rId2"/>
              </a:rPr>
              <a:t>плодов калины красной</a:t>
            </a:r>
            <a:r>
              <a:rPr lang="ru-RU"/>
              <a:t> с целью предупреждения заболеваний гриппом и простудой.</a:t>
            </a:r>
          </a:p>
          <a:p>
            <a:pPr>
              <a:lnSpc>
                <a:spcPct val="90000"/>
              </a:lnSpc>
            </a:pPr>
            <a:r>
              <a:rPr lang="ru-RU"/>
              <a:t>Ежедневный прием нескольких </a:t>
            </a:r>
            <a:r>
              <a:rPr lang="ru-RU" b="1">
                <a:hlinkClick r:id="rId3"/>
              </a:rPr>
              <a:t>апельсинов </a:t>
            </a:r>
            <a:r>
              <a:rPr lang="ru-RU"/>
              <a:t>предупреждает возникновение простуды и гриппа, а также способствует более быстрому выздоровлению.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>
                <a:latin typeface="Times New Roman" pitchFamily="18" charset="0"/>
              </a:rPr>
              <a:t>Лук репчатый – средство от простуды и гриппа </a:t>
            </a:r>
            <a:br>
              <a:rPr lang="ru-RU" sz="2800" b="0">
                <a:latin typeface="Times New Roman" pitchFamily="18" charset="0"/>
              </a:rPr>
            </a:br>
            <a:endParaRPr lang="ru-RU" sz="2800" b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Лечение фитонцидами лука проводится двумя способами: ингаляционным – путем вдыхания эфирного масла натертой луковицы, а также приема внутрь экстрактов, спиртовых и водных настоек лука.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/>
              <a:t>Проверим домашнее</a:t>
            </a:r>
            <a:br>
              <a:rPr lang="ru-RU" sz="3200" b="0"/>
            </a:br>
            <a:r>
              <a:rPr lang="ru-RU" sz="3200" b="0"/>
              <a:t>задание</a:t>
            </a:r>
            <a:br>
              <a:rPr lang="ru-RU" sz="3200" b="0"/>
            </a:br>
            <a:endParaRPr lang="ru-RU" sz="3200" b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какие две группы подразделяются минеральные вещества?</a:t>
            </a:r>
          </a:p>
          <a:p>
            <a:r>
              <a:rPr lang="ru-RU"/>
              <a:t>Макроэлементы- содержание в организме около1,9 %; Микроэлементы – содержание в организме около 0, 1%.</a:t>
            </a:r>
          </a:p>
          <a:p>
            <a:r>
              <a:rPr lang="ru-RU"/>
              <a:t>Где больше всего содержится йода?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8891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Чеснок при простуде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лечения хронического бронхита, простуды, гриппа, кашля применяют мазь, приготовленную из чесночной кашицы и топленого сала или несоленого сливочного масла. Этой мазью натирают грудь и плечи. Многократным вдыханием летучих фитонцидов растертых луковиц чеснока лечат грипп, простуду и ангину.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Решим задачу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Зная массу своего тела и среднее содержание цинка ( 0, 0003%), высчитайте, какая масса этого металла находится в вашем организме?</a:t>
            </a:r>
          </a:p>
          <a:p>
            <a:r>
              <a:rPr lang="ru-RU"/>
              <a:t>Почему, когда мы идем в поход. То для приготовления пищи нельзя использовать оцинкованные ведра?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Эпиграф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« Я полагаю, что сад – это неба частица, где правят боги: ведь травам дано саму смерть победить…»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 Луксорий, др. ученый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Тема урока : Лекарственные растения Сахалинской области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Цель урока: расширить знания учащихся о многообразии лекарственных растений области.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Задачи :</a:t>
            </a:r>
          </a:p>
          <a:p>
            <a:r>
              <a:rPr lang="ru-RU" sz="2400"/>
              <a:t>Учить различать лекарственные растения;</a:t>
            </a:r>
          </a:p>
          <a:p>
            <a:r>
              <a:rPr lang="ru-RU" sz="2400"/>
              <a:t>Познакомиться с рецептами народной медицины при лечении заболеваний;</a:t>
            </a:r>
          </a:p>
          <a:p>
            <a:r>
              <a:rPr lang="ru-RU" sz="2400"/>
              <a:t>Воспитывать бережное отношение к природе, богатствам родного края.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Элеутерокок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781300"/>
            <a:ext cx="2209800" cy="2952750"/>
          </a:xfrm>
          <a:noFill/>
          <a:ln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852738"/>
            <a:ext cx="20955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924175"/>
            <a:ext cx="19605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Аралия маньчжурская </a:t>
            </a:r>
            <a:br>
              <a:rPr lang="ru-RU" sz="3200"/>
            </a:br>
            <a:endParaRPr lang="ru-RU" sz="320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3663"/>
            <a:ext cx="2292350" cy="1727200"/>
          </a:xfrm>
          <a:noFill/>
          <a:ln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149725"/>
            <a:ext cx="29400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708275"/>
            <a:ext cx="28813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Женьшень 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5975" y="2349500"/>
            <a:ext cx="2903538" cy="3455988"/>
          </a:xfrm>
          <a:noFill/>
          <a:ln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857500"/>
            <a:ext cx="19431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73463"/>
            <a:ext cx="25209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133</TotalTime>
  <Words>443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Капсулы</vt:lpstr>
      <vt:lpstr>Лекарственные растения Сахалинской области</vt:lpstr>
      <vt:lpstr>Проверим домашнее задание </vt:lpstr>
      <vt:lpstr>Проверим домашнее задание </vt:lpstr>
      <vt:lpstr>Решим задачу</vt:lpstr>
      <vt:lpstr>Эпиграф </vt:lpstr>
      <vt:lpstr>Тема урока : Лекарственные растения Сахалинской области</vt:lpstr>
      <vt:lpstr>Элеутерокок</vt:lpstr>
      <vt:lpstr>Аралия маньчжурская  </vt:lpstr>
      <vt:lpstr>Женьшень </vt:lpstr>
      <vt:lpstr>Золотой корень-  радиола розовая </vt:lpstr>
      <vt:lpstr>Ландыш </vt:lpstr>
      <vt:lpstr>Лопух - репейник</vt:lpstr>
      <vt:lpstr>Лимонник </vt:lpstr>
      <vt:lpstr>Подорожник </vt:lpstr>
      <vt:lpstr>Мать и мачеха</vt:lpstr>
      <vt:lpstr>Полынь </vt:lpstr>
      <vt:lpstr>Слайд 17</vt:lpstr>
      <vt:lpstr>Календула  лекарственная - ноготки</vt:lpstr>
      <vt:lpstr>Шиповник</vt:lpstr>
      <vt:lpstr>Пижма</vt:lpstr>
      <vt:lpstr>Девясил </vt:lpstr>
      <vt:lpstr>Ромашка </vt:lpstr>
      <vt:lpstr>Облепиха </vt:lpstr>
      <vt:lpstr>Грипп </vt:lpstr>
      <vt:lpstr>Чем отличается грипп от простуды?  </vt:lpstr>
      <vt:lpstr>Симптомы</vt:lpstr>
      <vt:lpstr>Как распространяется грипп?  </vt:lpstr>
      <vt:lpstr>Народная медицина</vt:lpstr>
      <vt:lpstr>Лук репчатый – средство от простуды и гриппа  </vt:lpstr>
      <vt:lpstr>Чеснок при простуде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XTreme</cp:lastModifiedBy>
  <cp:revision>4</cp:revision>
  <dcterms:created xsi:type="dcterms:W3CDTF">2010-02-08T13:20:24Z</dcterms:created>
  <dcterms:modified xsi:type="dcterms:W3CDTF">2013-10-30T22:00:26Z</dcterms:modified>
</cp:coreProperties>
</file>