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121444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Архитектура Краснодара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лариса\Desktop\krasnoda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1438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107157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         Дом Бурсака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лариса\Desktop\1326985485_727162633b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4967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Дом Кухаренко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лариса\Desktop\466x10000_out_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7256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229600" cy="107157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Собор Александра Невского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лариса\Desktop\1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4071966" cy="4643470"/>
          </a:xfrm>
          <a:prstGeom prst="rect">
            <a:avLst/>
          </a:prstGeom>
          <a:noFill/>
        </p:spPr>
      </p:pic>
      <p:pic>
        <p:nvPicPr>
          <p:cNvPr id="4099" name="Picture 3" descr="C:\Users\лариса\Desktop\nevs sob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392909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Отель «Централь»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лариса\Desktop\NK_KR_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792961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              Гранд-отель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лариса\Desktop\536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15370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78581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           Зимний театр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лариса\Desktop\3onto875k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50099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</TotalTime>
  <Words>21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Архитектура Краснодара</vt:lpstr>
      <vt:lpstr>Слайд 2</vt:lpstr>
      <vt:lpstr>              Дом Кухаренко</vt:lpstr>
      <vt:lpstr>Собор Александра Невского</vt:lpstr>
      <vt:lpstr>            Отель «Централь»</vt:lpstr>
      <vt:lpstr>                Гранд-отель</vt:lpstr>
      <vt:lpstr>           Зимний театр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Краснодара</dc:title>
  <dc:creator>лариса</dc:creator>
  <cp:lastModifiedBy>лариса</cp:lastModifiedBy>
  <cp:revision>2</cp:revision>
  <dcterms:created xsi:type="dcterms:W3CDTF">2012-02-09T09:06:32Z</dcterms:created>
  <dcterms:modified xsi:type="dcterms:W3CDTF">2012-02-09T09:23:25Z</dcterms:modified>
</cp:coreProperties>
</file>