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stola.ru-89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«Поэзия - это живопись, которую слышат»</a:t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3600" b="1" dirty="0" smtClean="0">
              <a:latin typeface="Monotype Corsiva" pitchFamily="66" charset="0"/>
            </a:endParaRPr>
          </a:p>
          <a:p>
            <a:pPr algn="r"/>
            <a:r>
              <a:rPr lang="ru-RU" sz="3600" b="1" dirty="0" smtClean="0">
                <a:latin typeface="Monotype Corsiva" pitchFamily="66" charset="0"/>
              </a:rPr>
              <a:t>-Леонардо да Винчи-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509120"/>
            <a:ext cx="51736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Выполнили ученики 6 «Б» класса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МБОУ СОШ №</a:t>
            </a:r>
            <a:r>
              <a:rPr lang="ru-RU" sz="2400" b="1" i="1" dirty="0" smtClean="0">
                <a:solidFill>
                  <a:srgbClr val="7030A0"/>
                </a:solidFill>
              </a:rPr>
              <a:t>7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Руководитель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Позднякова Р.Б.,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Учитель русского языка и литературы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431368_kisti_kraski_pole_cvety_nebo_oblaka_1680x1050_(www.GdeFon.ru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76872"/>
            <a:ext cx="3251597" cy="2032248"/>
          </a:xfrm>
          <a:prstGeom prst="rect">
            <a:avLst/>
          </a:prstGeom>
        </p:spPr>
      </p:pic>
      <p:pic>
        <p:nvPicPr>
          <p:cNvPr id="6" name="Рисунок 5" descr="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501008"/>
            <a:ext cx="238125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94693"/>
            <a:ext cx="69037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Любовь Столица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1" dirty="0" smtClean="0">
                <a:solidFill>
                  <a:srgbClr val="002060"/>
                </a:solidFill>
              </a:rPr>
              <a:t>«Холодно... Кутаюсь в белый пуховый платок»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Холодно... Кутаюсь в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белый (ИЗОЛИРОВАННОСТЬ, СКУКА)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smtClean="0"/>
              <a:t>пуховый платок...</a:t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мрачном</a:t>
            </a:r>
            <a:r>
              <a:rPr lang="ru-RU" sz="1600" dirty="0" smtClean="0"/>
              <a:t> 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(ХОЛОД, ПЕЧАЛЬ) </a:t>
            </a:r>
            <a:r>
              <a:rPr lang="ru-RU" sz="1600" dirty="0" smtClean="0"/>
              <a:t>саду скорбно никнет беседка нагая,</a:t>
            </a:r>
            <a:br>
              <a:rPr lang="ru-RU" sz="1600" dirty="0" smtClean="0"/>
            </a:br>
            <a:r>
              <a:rPr lang="ru-RU" sz="1600" b="1" i="1" dirty="0" smtClean="0">
                <a:solidFill>
                  <a:srgbClr val="C00000"/>
                </a:solidFill>
              </a:rPr>
              <a:t>Пурпурный</a:t>
            </a:r>
            <a:r>
              <a:rPr lang="ru-RU" sz="1600" dirty="0" smtClean="0"/>
              <a:t> (СТРАСТЬ) плющ ее бросил одну, увядая.</a:t>
            </a:r>
            <a:br>
              <a:rPr lang="ru-RU" sz="1600" dirty="0" smtClean="0"/>
            </a:br>
            <a:r>
              <a:rPr lang="ru-RU" sz="1600" dirty="0" smtClean="0"/>
              <a:t>Зябнет. Тоскует. Шлет </a:t>
            </a:r>
            <a:r>
              <a:rPr lang="ru-RU" sz="1600" b="1" i="1" dirty="0" smtClean="0">
                <a:solidFill>
                  <a:srgbClr val="FF0000"/>
                </a:solidFill>
              </a:rPr>
              <a:t>красному</a:t>
            </a:r>
            <a:r>
              <a:rPr lang="ru-RU" sz="1600" dirty="0" smtClean="0"/>
              <a:t>  (ЛЮБОВЬ, ДРУЖБА) другу упрек.</a:t>
            </a:r>
            <a:br>
              <a:rPr lang="ru-RU" sz="1600" dirty="0" smtClean="0"/>
            </a:br>
            <a:r>
              <a:rPr lang="ru-RU" sz="1600" dirty="0" smtClean="0"/>
              <a:t>Холодно... Кутаюсь в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белый</a:t>
            </a:r>
            <a:r>
              <a:rPr lang="ru-RU" sz="1600" dirty="0" smtClean="0"/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(ИЗОЛИРОВАННОСТЬ, СКУКА)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smtClean="0"/>
              <a:t>пуховый платок...</a:t>
            </a:r>
            <a:br>
              <a:rPr lang="ru-RU" sz="1600" dirty="0" smtClean="0"/>
            </a:br>
            <a:r>
              <a:rPr lang="ru-RU" sz="1600" dirty="0" smtClean="0"/>
              <a:t>Печь веселится, искрит </a:t>
            </a:r>
            <a:r>
              <a:rPr lang="ru-RU" sz="1600" dirty="0" err="1" smtClean="0"/>
              <a:t>пересветом</a:t>
            </a:r>
            <a:r>
              <a:rPr lang="ru-RU" sz="1600" dirty="0" smtClean="0"/>
              <a:t> обои.</a:t>
            </a:r>
            <a:br>
              <a:rPr lang="ru-RU" sz="1600" dirty="0" smtClean="0"/>
            </a:br>
            <a:r>
              <a:rPr lang="ru-RU" sz="1600" dirty="0" smtClean="0"/>
              <a:t>В мрачном саду умирают покорно левкои.</a:t>
            </a:r>
            <a:br>
              <a:rPr lang="ru-RU" sz="1600" dirty="0" smtClean="0"/>
            </a:br>
            <a:r>
              <a:rPr lang="ru-RU" sz="1600" dirty="0" smtClean="0"/>
              <a:t>Грустный паук вьет последний </a:t>
            </a:r>
            <a:r>
              <a:rPr lang="ru-RU" sz="1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лучистый</a:t>
            </a:r>
            <a:r>
              <a:rPr lang="ru-RU" sz="1600" dirty="0" smtClean="0">
                <a:ln>
                  <a:solidFill>
                    <a:srgbClr val="FFC000"/>
                  </a:solidFill>
                </a:ln>
              </a:rPr>
              <a:t>  (РАДОСТЬ, РАЗЛУКА) </a:t>
            </a:r>
            <a:r>
              <a:rPr lang="ru-RU" sz="1600" dirty="0" smtClean="0"/>
              <a:t>моток.</a:t>
            </a:r>
            <a:br>
              <a:rPr lang="ru-RU" sz="1600" dirty="0" smtClean="0"/>
            </a:br>
            <a:r>
              <a:rPr lang="ru-RU" sz="1600" dirty="0" smtClean="0"/>
              <a:t>Холодно... Кутаюсь в </a:t>
            </a:r>
            <a:r>
              <a:rPr lang="ru-RU" sz="1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белый</a:t>
            </a:r>
            <a:r>
              <a:rPr lang="ru-RU" sz="1600" dirty="0" smtClean="0"/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(ИЗОЛИРОВАННОСТЬ, СКУКА)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smtClean="0"/>
              <a:t>пуховый платок...</a:t>
            </a:r>
            <a:br>
              <a:rPr lang="ru-RU" sz="1600" dirty="0" smtClean="0"/>
            </a:br>
            <a:r>
              <a:rPr lang="ru-RU" sz="1600" dirty="0" smtClean="0"/>
              <a:t>Нет его... Нет. Согревал, но огня не дождался.</a:t>
            </a:r>
            <a:br>
              <a:rPr lang="ru-RU" sz="1600" dirty="0" smtClean="0"/>
            </a:br>
            <a:r>
              <a:rPr lang="ru-RU" sz="1600" b="1" i="1" dirty="0" smtClean="0">
                <a:solidFill>
                  <a:srgbClr val="FF0000"/>
                </a:solidFill>
              </a:rPr>
              <a:t>Красным (ЛЮБОВЬ, ДРУЖБА)</a:t>
            </a:r>
            <a:r>
              <a:rPr lang="ru-RU" sz="1600" dirty="0" smtClean="0"/>
              <a:t> устал быть... Ушел... Побледнев, оторвался.</a:t>
            </a:r>
            <a:br>
              <a:rPr lang="ru-RU" sz="1600" dirty="0" smtClean="0"/>
            </a:br>
            <a:r>
              <a:rPr lang="ru-RU" sz="1600" dirty="0" smtClean="0"/>
              <a:t>Сердце тоскует. Шлет дальнему другу упрек...</a:t>
            </a:r>
            <a:br>
              <a:rPr lang="ru-RU" sz="1600" dirty="0" smtClean="0"/>
            </a:br>
            <a:r>
              <a:rPr lang="ru-RU" sz="1600" dirty="0" smtClean="0"/>
              <a:t>Холодно... Кутаюсь в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белый</a:t>
            </a:r>
            <a:r>
              <a:rPr lang="ru-RU" sz="1600" dirty="0" smtClean="0"/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(ИЗОЛИРОВАННОСТЬ, СКУКА)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smtClean="0"/>
              <a:t>пуховый платок...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82465" y="-153875"/>
            <a:ext cx="358580" cy="8964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59832" y="4509120"/>
            <a:ext cx="5868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 стихотворении говорится о скором наступлении осени. Героиня постоянно кутается в пуховый платок, изолируя себя от реальности; наблюдает как страстный плющ угасает, как гаснет любовь. Умирают цветы, последний свет жизни в пучок мотает паук. Стихотворение представляет собой яркое, быстрое, но грустное увядание сада.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besed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509120"/>
            <a:ext cx="1728191" cy="217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188641"/>
            <a:ext cx="38884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Сергей Есенин «Белая береза»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Белая (НЕТРОНУТОСТЬ) </a:t>
            </a:r>
            <a:r>
              <a:rPr lang="ru-RU" dirty="0" smtClean="0"/>
              <a:t>береза</a:t>
            </a:r>
            <a:br>
              <a:rPr lang="ru-RU" dirty="0" smtClean="0"/>
            </a:br>
            <a:r>
              <a:rPr lang="ru-RU" dirty="0" smtClean="0"/>
              <a:t>Под моим окном</a:t>
            </a:r>
            <a:br>
              <a:rPr lang="ru-RU" dirty="0" smtClean="0"/>
            </a:br>
            <a:r>
              <a:rPr lang="ru-RU" dirty="0" smtClean="0"/>
              <a:t>Принакрылась снегом,</a:t>
            </a:r>
            <a:br>
              <a:rPr lang="ru-RU" dirty="0" smtClean="0"/>
            </a:br>
            <a:r>
              <a:rPr lang="ru-RU" dirty="0" smtClean="0"/>
              <a:t>Точно 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серебром (ДРАГОЦЕННОСТЬ, ПЛАВНОСТЬ)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пушистых ветках</a:t>
            </a:r>
            <a:br>
              <a:rPr lang="ru-RU" dirty="0" smtClean="0"/>
            </a:br>
            <a:r>
              <a:rPr lang="ru-RU" dirty="0" smtClean="0"/>
              <a:t>Снежною каймой</a:t>
            </a:r>
            <a:br>
              <a:rPr lang="ru-RU" dirty="0" smtClean="0"/>
            </a:br>
            <a:r>
              <a:rPr lang="ru-RU" dirty="0" smtClean="0"/>
              <a:t>Распустились кисти</a:t>
            </a:r>
            <a:br>
              <a:rPr lang="ru-RU" dirty="0" smtClean="0"/>
            </a:b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Белой (ЛЕГКОЙ)</a:t>
            </a:r>
            <a:r>
              <a:rPr lang="ru-RU" dirty="0" smtClean="0"/>
              <a:t> бахромой.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стоит береза</a:t>
            </a:r>
            <a:br>
              <a:rPr lang="ru-RU" dirty="0" smtClean="0"/>
            </a:br>
            <a:r>
              <a:rPr lang="ru-RU" dirty="0" smtClean="0"/>
              <a:t>В сонной тишине,</a:t>
            </a:r>
            <a:br>
              <a:rPr lang="ru-RU" dirty="0" smtClean="0"/>
            </a:br>
            <a:r>
              <a:rPr lang="ru-RU" dirty="0" smtClean="0"/>
              <a:t>И горят снежинки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золотом (РАДОСТЬ, НАДЕЖДА)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огне (СОЗИДАНИЕ)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b="1" i="1" dirty="0" smtClean="0">
                <a:solidFill>
                  <a:srgbClr val="FF0000"/>
                </a:solidFill>
              </a:rPr>
              <a:t>заря (СОЗИДАНИЕ)</a:t>
            </a:r>
            <a:r>
              <a:rPr lang="ru-RU" dirty="0" smtClean="0"/>
              <a:t>, лениво</a:t>
            </a:r>
            <a:br>
              <a:rPr lang="ru-RU" dirty="0" smtClean="0"/>
            </a:br>
            <a:r>
              <a:rPr lang="ru-RU" dirty="0" smtClean="0"/>
              <a:t>Обходя кругом,</a:t>
            </a:r>
            <a:br>
              <a:rPr lang="ru-RU" dirty="0" smtClean="0"/>
            </a:br>
            <a:r>
              <a:rPr lang="ru-RU" dirty="0" smtClean="0"/>
              <a:t>обсыпает ветки</a:t>
            </a:r>
            <a:br>
              <a:rPr lang="ru-RU" dirty="0" smtClean="0"/>
            </a:br>
            <a:r>
              <a:rPr lang="ru-RU" dirty="0" smtClean="0"/>
              <a:t>Новым 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серебром</a:t>
            </a:r>
            <a:r>
              <a:rPr lang="ru-RU" dirty="0" smtClean="0"/>
              <a:t> 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(ДРАГОЦЕННОСТЬ, ПЛАВНОСТЬ)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2656"/>
            <a:ext cx="647700" cy="6048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Рисунок 3" descr="67962966_winter_britvi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76608"/>
            <a:ext cx="2868110" cy="3843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404664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Перед нами возникает образ молодой березы, заботливо укрытой пушистыми драгоценными кружевами, с плавными очертаниями ветвей. Снежинки радостно переливаются. А заря, как обещание обновления, неторопливо вновь усыпает березку драгоценностями.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41044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М.Ю.Лермонтов «Парус»</a:t>
            </a:r>
          </a:p>
          <a:p>
            <a:endParaRPr lang="ru-RU" dirty="0" smtClean="0"/>
          </a:p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Белеет  (ИЗОЛЯЦИЯ, ОТРЕШЕННОСТЬ)</a:t>
            </a:r>
            <a:r>
              <a:rPr lang="ru-RU" dirty="0" smtClean="0"/>
              <a:t>  парус одинокой</a:t>
            </a:r>
            <a:br>
              <a:rPr lang="ru-RU" dirty="0" smtClean="0"/>
            </a:br>
            <a:r>
              <a:rPr lang="ru-RU" dirty="0" smtClean="0"/>
              <a:t>В тумане моря </a:t>
            </a:r>
            <a:r>
              <a:rPr lang="ru-RU" b="1" i="1" dirty="0" smtClean="0">
                <a:solidFill>
                  <a:srgbClr val="0070C0"/>
                </a:solidFill>
              </a:rPr>
              <a:t>голубом (ТИШИНА)</a:t>
            </a:r>
            <a:r>
              <a:rPr lang="ru-RU" dirty="0" smtClean="0"/>
              <a:t>!..</a:t>
            </a:r>
            <a:br>
              <a:rPr lang="ru-RU" dirty="0" smtClean="0"/>
            </a:br>
            <a:r>
              <a:rPr lang="ru-RU" dirty="0" smtClean="0"/>
              <a:t>Что ищет он в стране далекой?</a:t>
            </a:r>
            <a:br>
              <a:rPr lang="ru-RU" dirty="0" smtClean="0"/>
            </a:br>
            <a:r>
              <a:rPr lang="ru-RU" dirty="0" smtClean="0"/>
              <a:t>Что кинул он в краю родном?..</a:t>
            </a:r>
          </a:p>
          <a:p>
            <a:endParaRPr lang="ru-RU" dirty="0" smtClean="0"/>
          </a:p>
          <a:p>
            <a:r>
              <a:rPr lang="ru-RU" dirty="0" smtClean="0"/>
              <a:t>Играют волны — ветер свищет,</a:t>
            </a:r>
            <a:br>
              <a:rPr lang="ru-RU" dirty="0" smtClean="0"/>
            </a:br>
            <a:r>
              <a:rPr lang="ru-RU" dirty="0" smtClean="0"/>
              <a:t>И мачта гнется и </a:t>
            </a:r>
            <a:r>
              <a:rPr lang="ru-RU" dirty="0" err="1" smtClean="0"/>
              <a:t>скрыпит</a:t>
            </a:r>
            <a:r>
              <a:rPr lang="ru-RU" dirty="0" smtClean="0"/>
              <a:t>...</a:t>
            </a:r>
            <a:br>
              <a:rPr lang="ru-RU" dirty="0" smtClean="0"/>
            </a:br>
            <a:r>
              <a:rPr lang="ru-RU" dirty="0" smtClean="0"/>
              <a:t>Увы! он </a:t>
            </a:r>
            <a:r>
              <a:rPr lang="ru-RU" dirty="0" err="1" smtClean="0"/>
              <a:t>счастия</a:t>
            </a:r>
            <a:r>
              <a:rPr lang="ru-RU" dirty="0" smtClean="0"/>
              <a:t> не ищет,</a:t>
            </a:r>
            <a:br>
              <a:rPr lang="ru-RU" dirty="0" smtClean="0"/>
            </a:br>
            <a:r>
              <a:rPr lang="ru-RU" dirty="0" smtClean="0"/>
              <a:t>И не от </a:t>
            </a:r>
            <a:r>
              <a:rPr lang="ru-RU" dirty="0" err="1" smtClean="0"/>
              <a:t>счастия</a:t>
            </a:r>
            <a:r>
              <a:rPr lang="ru-RU" dirty="0" smtClean="0"/>
              <a:t> бежит!  </a:t>
            </a:r>
          </a:p>
          <a:p>
            <a:endParaRPr lang="ru-RU" dirty="0" smtClean="0"/>
          </a:p>
          <a:p>
            <a:r>
              <a:rPr lang="ru-RU" dirty="0" smtClean="0"/>
              <a:t>Под ним струя светлей </a:t>
            </a:r>
            <a:r>
              <a:rPr lang="ru-RU" b="1" dirty="0" smtClean="0">
                <a:solidFill>
                  <a:srgbClr val="00B0F0"/>
                </a:solidFill>
              </a:rPr>
              <a:t>лазури (ДУХОВНОСТЬ, ИДЕАЛИЗМ)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Над ним луч солнца </a:t>
            </a: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золотой (СВОБОДА, УВЕРЕННОСТЬ)</a:t>
            </a:r>
            <a:r>
              <a:rPr lang="ru-RU" dirty="0" smtClean="0"/>
              <a:t>...</a:t>
            </a:r>
            <a:br>
              <a:rPr lang="ru-RU" dirty="0" smtClean="0"/>
            </a:br>
            <a:r>
              <a:rPr lang="ru-RU" dirty="0" smtClean="0"/>
              <a:t>А он, мятежный, просит бури,</a:t>
            </a:r>
            <a:br>
              <a:rPr lang="ru-RU" dirty="0" smtClean="0"/>
            </a:br>
            <a:r>
              <a:rPr lang="ru-RU" dirty="0" smtClean="0"/>
              <a:t>Как будто в бурях есть покой!</a:t>
            </a:r>
            <a:endParaRPr lang="ru-RU" dirty="0"/>
          </a:p>
        </p:txBody>
      </p:sp>
      <p:pic>
        <p:nvPicPr>
          <p:cNvPr id="3" name="Рисунок 2" descr="59306477_Hudozhniki_Elena_i_Mihail_Ivan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8640"/>
            <a:ext cx="3981822" cy="3003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3573016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Тема одиночества в этом стихотворении выделена белым цветом, белым парусом. Парусник находится в состоянии покоя, бреет по волнам. Он свободен, знает, что ему нужно, но в то же время, ищет каких-то эмоций, страстей, как будто они смогут подарить ему духовное удовлетворение.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Кедрин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«Скинуло кафтан зеленый лето...»</a:t>
            </a:r>
          </a:p>
          <a:p>
            <a:endParaRPr lang="ru-RU" b="1" dirty="0" smtClean="0"/>
          </a:p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Скинуло кафтан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(МОЛОДОСТЬ)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лето,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Отсвистели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жаворонки всласть.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Осень, в шубу </a:t>
            </a:r>
            <a:r>
              <a:rPr lang="ru-RU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желтую (РАДОСТЬ, ВЕСЕЛЬЕ)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одета,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лесам с метелкою прошлась,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вошла рачительной хозяйкой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снежные лесные терема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Щеголиха в </a:t>
            </a: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белой (ЧОПОРНОСТЬ, ПОЛНОТА)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разлетайке 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Русская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румяная (БОДРОСТЬ)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зима!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65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45024"/>
            <a:ext cx="4355976" cy="3018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3645024"/>
            <a:ext cx="3996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Стихотворение повествует нам о смене времен года: на смену молодому лету приходит яркая и веселая осень, а в лед за ней бодрая, широкая зима. Благодаря цветам данного произведения картина представляется радостной, насыщенной положительными впечатлениями.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96552" y="332656"/>
            <a:ext cx="4896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А.А. Фет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Шёпот, робкое дыханье,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Трели соловья,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Серебро (ПЛАВНОСТЬ)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колыханье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Сонного ручья,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 ночной, ночные тени,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Тени без конца,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 волшебных изменений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Милого лица,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дымных тучках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пурпур (ЛЮБОВЬ, ДРУЖЕЛЮБИЕ)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розы,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Отблеск </a:t>
            </a:r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янтаря (ОЗОРСТВО),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лобзания, и слёзы,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заря, заря (СОЗИДАНИЕ)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!..</a:t>
            </a:r>
          </a:p>
          <a:p>
            <a:endParaRPr lang="ru-RU" dirty="0"/>
          </a:p>
        </p:txBody>
      </p:sp>
      <p:pic>
        <p:nvPicPr>
          <p:cNvPr id="4" name="Рисунок 3" descr="637688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5550" y="332656"/>
            <a:ext cx="4723725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1432" y="3645024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 этом стихотворении А.А.Фета рисуется картина свидания в весеннем парке. Плавно переливается ручей, как драгоценный металл, тени говорят нам о чем-то таинственном, секретном. А цвет розы рисует любовь, поцелуи.  Озорной блеск янтаря говорит нам о заигрывании. Слезы, вероятнее всего, от расставания. А приходит зари рисует нам новый день. Вот такая гамма чувств отображена в этом произведении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8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313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Раиса</dc:creator>
  <cp:lastModifiedBy>Раиса</cp:lastModifiedBy>
  <cp:revision>15</cp:revision>
  <dcterms:created xsi:type="dcterms:W3CDTF">2013-12-23T16:43:04Z</dcterms:created>
  <dcterms:modified xsi:type="dcterms:W3CDTF">2014-08-17T12:23:19Z</dcterms:modified>
</cp:coreProperties>
</file>