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2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7BFE-A4FF-4282-91D4-44DA5D44CF5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A03B-F734-4240-B552-1F4F5E6D6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8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7BFE-A4FF-4282-91D4-44DA5D44CF5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A03B-F734-4240-B552-1F4F5E6D6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20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7BFE-A4FF-4282-91D4-44DA5D44CF5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A03B-F734-4240-B552-1F4F5E6D6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6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7BFE-A4FF-4282-91D4-44DA5D44CF5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A03B-F734-4240-B552-1F4F5E6D6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6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7BFE-A4FF-4282-91D4-44DA5D44CF5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A03B-F734-4240-B552-1F4F5E6D6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6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7BFE-A4FF-4282-91D4-44DA5D44CF5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A03B-F734-4240-B552-1F4F5E6D6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8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7BFE-A4FF-4282-91D4-44DA5D44CF5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A03B-F734-4240-B552-1F4F5E6D6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0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7BFE-A4FF-4282-91D4-44DA5D44CF5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A03B-F734-4240-B552-1F4F5E6D6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6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7BFE-A4FF-4282-91D4-44DA5D44CF5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A03B-F734-4240-B552-1F4F5E6D6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3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7BFE-A4FF-4282-91D4-44DA5D44CF5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A03B-F734-4240-B552-1F4F5E6D6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7BFE-A4FF-4282-91D4-44DA5D44CF5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A03B-F734-4240-B552-1F4F5E6D6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27BFE-A4FF-4282-91D4-44DA5D44CF5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DA03B-F734-4240-B552-1F4F5E6D6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2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ом\Desktop\по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61905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м\Desktop\круж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48263"/>
            <a:ext cx="1002773" cy="8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ом\Desktop\перс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4605"/>
            <a:ext cx="881515" cy="83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ом\Desktop\вее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03" y="5726757"/>
            <a:ext cx="1477881" cy="9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ом\Desktop\смороди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64" y="529409"/>
            <a:ext cx="119969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Дом\Desktop\расчес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85504"/>
            <a:ext cx="1800069" cy="72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Дом\Desktop\пер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6988">
            <a:off x="7217663" y="4669148"/>
            <a:ext cx="663574" cy="117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Дом\Desktop\корабль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9" y="4157278"/>
            <a:ext cx="1252812" cy="11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Дом\Desktop\гитар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3831">
            <a:off x="1515255" y="-1071058"/>
            <a:ext cx="1488054" cy="398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Дом\Desktop\леопард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1166019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Дом\Desktop\арбуз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99" y="1052736"/>
            <a:ext cx="1128133" cy="5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Дом\Desktop\тигр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24274"/>
            <a:ext cx="1281622" cy="109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Дом\Desktop\самовар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697659" cy="176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Дом\Desktop\ракушка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6" y="3801445"/>
            <a:ext cx="849916" cy="6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Дом\Desktop\зеркало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4" y="2064383"/>
            <a:ext cx="1152463" cy="15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2830" y="3104519"/>
            <a:ext cx="46124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Наведи порядок!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4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ом\Desktop\по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65513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м\Desktop\круж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48263"/>
            <a:ext cx="1002773" cy="8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ом\Desktop\перс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4605"/>
            <a:ext cx="881515" cy="83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ом\Desktop\вее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03" y="5726757"/>
            <a:ext cx="1477881" cy="9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ом\Desktop\смороди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64" y="529409"/>
            <a:ext cx="119969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Дом\Desktop\расчес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85504"/>
            <a:ext cx="1800069" cy="72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Дом\Desktop\пер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6988">
            <a:off x="7217663" y="4669148"/>
            <a:ext cx="663574" cy="117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Дом\Desktop\корабль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9" y="4157278"/>
            <a:ext cx="1252812" cy="11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Дом\Desktop\гитар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3831">
            <a:off x="1515255" y="-1071058"/>
            <a:ext cx="1488054" cy="398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Дом\Desktop\леопард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1166019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Дом\Desktop\арбуз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99" y="1052736"/>
            <a:ext cx="1128133" cy="5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Дом\Desktop\тигр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24274"/>
            <a:ext cx="1281622" cy="109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Дом\Desktop\самовар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697659" cy="176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Дом\Desktop\ракушка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6" y="3801445"/>
            <a:ext cx="849916" cy="6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Дом\Desktop\зеркало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4" y="2064383"/>
            <a:ext cx="1152463" cy="15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5</cp:revision>
  <dcterms:created xsi:type="dcterms:W3CDTF">2015-03-11T10:35:38Z</dcterms:created>
  <dcterms:modified xsi:type="dcterms:W3CDTF">2015-03-11T11:23:11Z</dcterms:modified>
</cp:coreProperties>
</file>