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8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2E96-EA5C-4A79-A85F-382EFCDA3D95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B9A7-E5D0-4EFF-AA9C-353246AB8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06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2E96-EA5C-4A79-A85F-382EFCDA3D95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B9A7-E5D0-4EFF-AA9C-353246AB8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952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2E96-EA5C-4A79-A85F-382EFCDA3D95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B9A7-E5D0-4EFF-AA9C-353246AB8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786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2E96-EA5C-4A79-A85F-382EFCDA3D95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B9A7-E5D0-4EFF-AA9C-353246AB8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693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2E96-EA5C-4A79-A85F-382EFCDA3D95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B9A7-E5D0-4EFF-AA9C-353246AB8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491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2E96-EA5C-4A79-A85F-382EFCDA3D95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B9A7-E5D0-4EFF-AA9C-353246AB8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208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2E96-EA5C-4A79-A85F-382EFCDA3D95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B9A7-E5D0-4EFF-AA9C-353246AB8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907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2E96-EA5C-4A79-A85F-382EFCDA3D95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B9A7-E5D0-4EFF-AA9C-353246AB8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62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2E96-EA5C-4A79-A85F-382EFCDA3D95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B9A7-E5D0-4EFF-AA9C-353246AB8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684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2E96-EA5C-4A79-A85F-382EFCDA3D95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B9A7-E5D0-4EFF-AA9C-353246AB8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942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2E96-EA5C-4A79-A85F-382EFCDA3D95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B9A7-E5D0-4EFF-AA9C-353246AB8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526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C2E96-EA5C-4A79-A85F-382EFCDA3D95}" type="datetimeFigureOut">
              <a:rPr lang="ru-RU" smtClean="0"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BB9A7-E5D0-4EFF-AA9C-353246AB8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79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\Desktop\тр др\Слайд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020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админ\Desktop\тр др\Слайд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602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Users\админ\Desktop\тр др\Слайд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28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C:\Users\админ\Desktop\тр др\Слайд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711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C:\Users\админ\Desktop\тр др\Слайд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333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C:\Users\админ\Desktop\тр др\Слайд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811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админ\Desktop\тр др\Слайд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353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админ\Desktop\тр др\Слайд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721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админ\Desktop\тр др\Слайд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27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админ\Desktop\тр др\Слайд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020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админ\Desktop\тр др\Слайд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959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админ\Desktop\тр др\Слайд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483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админ\Desktop\тр др\Слайд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074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админ\Desktop\тр др\Слайд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247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Экран (4:3)</PresentationFormat>
  <Paragraphs>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1</cp:revision>
  <dcterms:created xsi:type="dcterms:W3CDTF">2015-03-12T05:06:57Z</dcterms:created>
  <dcterms:modified xsi:type="dcterms:W3CDTF">2015-03-12T05:14:46Z</dcterms:modified>
</cp:coreProperties>
</file>