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6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95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78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69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9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0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0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6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68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94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52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C2E96-EA5C-4A79-A85F-382EFCDA3D95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BB9A7-E5D0-4EFF-AA9C-353246AB8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79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\Desktop\тр др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2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админ\Desktop\тр др\Слайд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02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админ\Desktop\тр др\Слайд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\Desktop\тр др\Слайд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1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админ\Desktop\тр др\Слайд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3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админ\Desktop\тр др\Слайд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1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\Desktop\тр др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5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\Desktop\тр др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2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\Desktop\тр д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мин\Desktop\тр др\Слайд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20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дмин\Desktop\тр др\Слайд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59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дмин\Desktop\тр др\Слайд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8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админ\Desktop\тр др\Слайд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7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админ\Desktop\тр др\Слайд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4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</cp:revision>
  <dcterms:created xsi:type="dcterms:W3CDTF">2015-03-12T05:06:57Z</dcterms:created>
  <dcterms:modified xsi:type="dcterms:W3CDTF">2015-03-12T05:14:46Z</dcterms:modified>
</cp:coreProperties>
</file>