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9" r:id="rId5"/>
    <p:sldId id="260" r:id="rId6"/>
    <p:sldId id="261" r:id="rId7"/>
    <p:sldId id="258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69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1F77AC-3D96-4261-9018-038DC04609E2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C4CD34-DB6C-4C1D-B4BD-4DBD51C15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848756" cy="16430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Декоративно-прикладное искусство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Ямальских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мастеров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repphoto_3864_0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786742" cy="51871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0"/>
            <a:ext cx="4857752" cy="6000768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Для изготовления художественных меховых изделий применяют мех оленя, лося, нерпы, собаки, лисицы, песца, белки, бобра. Потребность в удобной и очень теплой одежде диктовалась природой.</a:t>
            </a:r>
            <a:endParaRPr lang="ru-RU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357686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643438" cy="6643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Меховая одежда совершенствовалась веками. Отличительные особенности меховой одежды: монументальность, строгость, тонкое чувство цвета, гармоничное сочетание оттенков меха и отделочных материалов - сукна или </a:t>
            </a:r>
            <a:r>
              <a:rPr lang="ru-RU" sz="3600" cap="none" dirty="0" err="1" smtClean="0">
                <a:solidFill>
                  <a:schemeClr val="tx1"/>
                </a:solidFill>
                <a:latin typeface="+mn-lt"/>
              </a:rPr>
              <a:t>ровдуги</a:t>
            </a:r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53056723_hanty-i-mansi-vmurmanske.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7" y="0"/>
            <a:ext cx="4643433" cy="4457696"/>
          </a:xfrm>
          <a:prstGeom prst="rect">
            <a:avLst/>
          </a:prstGeom>
        </p:spPr>
      </p:pic>
      <p:pic>
        <p:nvPicPr>
          <p:cNvPr id="5" name="Рисунок 4" descr="object_8.1232535125.32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357694"/>
            <a:ext cx="4643438" cy="25003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0"/>
            <a:ext cx="4000495" cy="3000372"/>
          </a:xfrm>
          <a:prstGeom prst="rect">
            <a:avLst/>
          </a:prstGeom>
        </p:spPr>
      </p:pic>
      <p:pic>
        <p:nvPicPr>
          <p:cNvPr id="6" name="Рисунок 5" descr="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9" y="3071810"/>
            <a:ext cx="3428992" cy="3786190"/>
          </a:xfrm>
          <a:prstGeom prst="rect">
            <a:avLst/>
          </a:prstGeom>
        </p:spPr>
      </p:pic>
      <p:pic>
        <p:nvPicPr>
          <p:cNvPr id="7" name="Рисунок 6" descr="56603484aa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58001" cy="2000240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0618"/>
            <a:ext cx="5741085" cy="48773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57364"/>
            <a:ext cx="9144000" cy="733436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 smtClean="0">
                <a:latin typeface="Arno Pro" pitchFamily="18" charset="0"/>
              </a:rPr>
              <a:t>Плетение из бисера, вышивка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78775"/>
            <a:ext cx="2714644" cy="4076762"/>
          </a:xfrm>
          <a:prstGeom prst="rect">
            <a:avLst/>
          </a:prstGeom>
        </p:spPr>
      </p:pic>
      <p:pic>
        <p:nvPicPr>
          <p:cNvPr id="7" name="Рисунок 6" descr="59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714620"/>
            <a:ext cx="3500462" cy="41433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858312" cy="2143116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chemeClr val="tx1"/>
                </a:solidFill>
                <a:latin typeface="+mn-lt"/>
              </a:rPr>
              <a:t>Один из очень интересных видов творчества народов севера - искусство изготовления украшений из бисера. На территории нашей страны изделия из стекла, бусы и бисер были известны у народов, населявших ее еще в 6-5 веке до н.э. </a:t>
            </a:r>
            <a:endParaRPr lang="ru-RU" sz="28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_________ _______________ ______ ________7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9621"/>
            <a:ext cx="4286280" cy="4519307"/>
          </a:xfrm>
          <a:prstGeom prst="rect">
            <a:avLst/>
          </a:prstGeom>
        </p:spPr>
      </p:pic>
      <p:pic>
        <p:nvPicPr>
          <p:cNvPr id="5" name="Рисунок 4" descr="istorija-biser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340244" cy="449065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 узоров </a:t>
            </a:r>
            <a:endParaRPr lang="ru-RU" dirty="0"/>
          </a:p>
        </p:txBody>
      </p:sp>
      <p:pic>
        <p:nvPicPr>
          <p:cNvPr id="4" name="Рисунок 3" descr="581add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86058"/>
            <a:ext cx="4857784" cy="38619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85728"/>
            <a:ext cx="5286380" cy="5653110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Декоративное изображение птиц, рыб, зверей, превращенных в узор называется зооморфным орнаментом. Как и растительный мотив, звериный узор не повторяет в точности облик животного, изображает его условно. </a:t>
            </a:r>
            <a:endParaRPr lang="ru-RU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49708_russia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571876"/>
            <a:ext cx="3857621" cy="3286124"/>
          </a:xfrm>
          <a:prstGeom prst="rect">
            <a:avLst/>
          </a:prstGeom>
        </p:spPr>
      </p:pic>
      <p:pic>
        <p:nvPicPr>
          <p:cNvPr id="5" name="Рисунок 4" descr="0_6bb7e_3e87356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57620" cy="356710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839200" cy="2571768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Фигурки рисовали обобщенно и упрощенно, так что их удобно использовать в орнаменте. Иногда вместо всей фигуры животного изображалась его часть. Орнамент изображали разным способом. </a:t>
            </a:r>
            <a:endParaRPr lang="ru-RU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olova-olenya-iz-meha-i-kozhi-0000449345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33543"/>
            <a:ext cx="3500462" cy="4124457"/>
          </a:xfrm>
          <a:prstGeom prst="rect">
            <a:avLst/>
          </a:prstGeom>
        </p:spPr>
      </p:pic>
      <p:pic>
        <p:nvPicPr>
          <p:cNvPr id="5" name="Рисунок 4" descr="repphoto_3864_0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0372"/>
            <a:ext cx="5790897" cy="38576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7496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Изделия из кожи, кости, дерева выполняли мужчины. А с иглой и бисером лучше справлялись женщины. Нанесение орнамента занимало столько же времени, сколько изготовление вещи. </a:t>
            </a:r>
            <a:endParaRPr lang="ru-RU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00799576_1dscn298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4286250" cy="4071942"/>
          </a:xfrm>
          <a:prstGeom prst="rect">
            <a:avLst/>
          </a:prstGeom>
        </p:spPr>
      </p:pic>
      <p:pic>
        <p:nvPicPr>
          <p:cNvPr id="5" name="Рисунок 4" descr="10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50" y="2786058"/>
            <a:ext cx="5238750" cy="40719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553480" cy="4652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cap="none" dirty="0" smtClean="0">
                <a:solidFill>
                  <a:schemeClr val="tx1"/>
                </a:solidFill>
                <a:latin typeface="+mn-lt"/>
              </a:rPr>
              <a:t>Иногда вместо всей фигуры животного изображалась его часть. Орнамент изображали разным способом. Изделия из кожи, кости, дерева выполняли мужчины. А с иглой и бисером лучше справлялись женщины. Нанесение орнамента занимало столько же времени, сколько изготовление вещи. Из глубокой древности тянутся представления, что вещь завершена и готова только тогда, когда покрыта узором.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42844" y="142852"/>
            <a:ext cx="4071966" cy="578647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00042"/>
            <a:ext cx="5143536" cy="50720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Традиционные народные художественные промыслы Ямало-Ненецкого автономного округа имеют вековые традиции и связаны с жизнедеятельностью коренных народностей Севера, издавна проживающих на этой территории: </a:t>
            </a:r>
            <a:r>
              <a:rPr lang="ru-RU" sz="3200" b="1" i="1" dirty="0">
                <a:solidFill>
                  <a:schemeClr val="tx1"/>
                </a:solidFill>
              </a:rPr>
              <a:t>ненцев, ханты, селькупов, коми-зырян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cc175112c4101029c59a51bb239ad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2786082" cy="41857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57628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solidFill>
                  <a:schemeClr val="tx1"/>
                </a:solidFill>
                <a:latin typeface="+mn-lt"/>
              </a:rPr>
              <a:t>В далекие времена узоры на бытовых изделиях служили не только украшением. Они придавали вещам свойства оберегов и играли роль магической защиты самого предмета и его владельца. Орнаментом украшали прежде всего ворот, рукава, подол, т.е. Все отверстия, через которые все болезни и злые силы могут проникнуть внутрь. </a:t>
            </a:r>
            <a:endParaRPr lang="ru-RU" sz="3200" b="1" i="1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804049"/>
            <a:ext cx="4071934" cy="3053951"/>
          </a:xfrm>
          <a:prstGeom prst="rect">
            <a:avLst/>
          </a:prstGeom>
        </p:spPr>
      </p:pic>
      <p:pic>
        <p:nvPicPr>
          <p:cNvPr id="5" name="Рисунок 4" descr="PobediteliZaveshaniatretii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72264" y="3286124"/>
            <a:ext cx="2571736" cy="35718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0"/>
            <a:ext cx="6572264" cy="6072206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solidFill>
                  <a:schemeClr val="tx1"/>
                </a:solidFill>
                <a:latin typeface="+mn-lt"/>
              </a:rPr>
              <a:t>В настоящее время орнаменты служат больше украшением, чем оберегом. Но их древнее значение можно расшифровать по их названиям и изображениям. Самые простые геометрические узоры изображают землю и воду (волнистая линия или зигзаг). Круг обозначает небо и солнце, крест – человека или бога. Орнамент выполняют из кожи, меха и сукна; украшают бисером, тесьмой. </a:t>
            </a:r>
            <a:endParaRPr lang="ru-RU" sz="3200" b="1" i="1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397fe8847f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3174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77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95900" cy="442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4196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400300"/>
            <a:ext cx="59436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196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867150" cy="581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4196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71480"/>
            <a:ext cx="4650974" cy="575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928934"/>
            <a:ext cx="8929718" cy="3714776"/>
          </a:xfrm>
        </p:spPr>
        <p:txBody>
          <a:bodyPr>
            <a:normAutofit/>
          </a:bodyPr>
          <a:lstStyle/>
          <a:p>
            <a:pPr algn="ctr"/>
            <a:r>
              <a:rPr lang="ru-RU" sz="3100" cap="none" dirty="0" smtClean="0">
                <a:solidFill>
                  <a:schemeClr val="tx1"/>
                </a:solidFill>
                <a:latin typeface="+mn-lt"/>
              </a:rPr>
              <a:t>В силу территориальной протяженности ЯНАО, захватывающего арктическое побережье, тундру, лесотундру, приуральскую и таежные зоны, каждая территория имеет свои особенности в видах декоративно-прикладного творчества и использовании тех или иных материалов.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51"/>
            <a:ext cx="6286544" cy="285752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chemeClr val="tx1"/>
                </a:solidFill>
                <a:latin typeface="+mn-lt"/>
              </a:rPr>
              <a:t>В зоне арктического побережья, частично в Тазовском и </a:t>
            </a:r>
            <a:r>
              <a:rPr lang="ru-RU" sz="3200" cap="none" dirty="0" err="1" smtClean="0">
                <a:solidFill>
                  <a:schemeClr val="tx1"/>
                </a:solidFill>
                <a:latin typeface="+mn-lt"/>
              </a:rPr>
              <a:t>Ямальском</a:t>
            </a:r>
            <a:r>
              <a:rPr lang="ru-RU" sz="3200" cap="none" dirty="0" smtClean="0">
                <a:solidFill>
                  <a:schemeClr val="tx1"/>
                </a:solidFill>
                <a:latin typeface="+mn-lt"/>
              </a:rPr>
              <a:t> районах, кроме материалов, связанных с оленеводством </a:t>
            </a:r>
            <a:br>
              <a:rPr lang="ru-RU" sz="3200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i="1" cap="none" dirty="0" smtClean="0">
                <a:solidFill>
                  <a:schemeClr val="tx1"/>
                </a:solidFill>
                <a:latin typeface="+mn-lt"/>
              </a:rPr>
              <a:t>(мех, кожа, замша, рог оленя) </a:t>
            </a:r>
            <a:r>
              <a:rPr lang="ru-RU" sz="3200" cap="none" dirty="0" smtClean="0">
                <a:solidFill>
                  <a:schemeClr val="tx1"/>
                </a:solidFill>
                <a:latin typeface="+mn-lt"/>
              </a:rPr>
              <a:t>большое применение издавна находили материалы, связанные с промыслом на морского зверя </a:t>
            </a:r>
            <a:br>
              <a:rPr lang="ru-RU" sz="3200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i="1" cap="none" dirty="0" smtClean="0">
                <a:solidFill>
                  <a:schemeClr val="tx1"/>
                </a:solidFill>
                <a:latin typeface="+mn-lt"/>
              </a:rPr>
              <a:t>(клык моржа, шкура нерпы).</a:t>
            </a:r>
            <a:endParaRPr lang="ru-RU" sz="3200" i="1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4298491" cy="2500330"/>
          </a:xfrm>
          <a:prstGeom prst="rect">
            <a:avLst/>
          </a:prstGeom>
        </p:spPr>
      </p:pic>
      <p:pic>
        <p:nvPicPr>
          <p:cNvPr id="6" name="Рисунок 5" descr="0000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3500438"/>
            <a:ext cx="3643338" cy="23993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12092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741" y="3429000"/>
            <a:ext cx="4302341" cy="3214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14290"/>
            <a:ext cx="5143504" cy="3714776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В таежной зоне (</a:t>
            </a:r>
            <a:r>
              <a:rPr lang="ru-RU" sz="3600" cap="none" dirty="0" err="1" smtClean="0">
                <a:solidFill>
                  <a:schemeClr val="tx1"/>
                </a:solidFill>
                <a:latin typeface="+mn-lt"/>
              </a:rPr>
              <a:t>Надымский</a:t>
            </a:r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3600" cap="none" dirty="0" err="1" smtClean="0">
                <a:solidFill>
                  <a:schemeClr val="tx1"/>
                </a:solidFill>
                <a:latin typeface="+mn-lt"/>
              </a:rPr>
              <a:t>Красноселькупский</a:t>
            </a:r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3600" cap="none" dirty="0" err="1" smtClean="0">
                <a:solidFill>
                  <a:schemeClr val="tx1"/>
                </a:solidFill>
                <a:latin typeface="+mn-lt"/>
              </a:rPr>
              <a:t>Пуровский</a:t>
            </a:r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3600" cap="none" dirty="0" err="1" smtClean="0">
                <a:solidFill>
                  <a:schemeClr val="tx1"/>
                </a:solidFill>
                <a:latin typeface="+mn-lt"/>
              </a:rPr>
              <a:t>Шурышкарский</a:t>
            </a:r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 районы) использовалось </a:t>
            </a:r>
            <a:br>
              <a:rPr lang="ru-RU" sz="3600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i="1" cap="none" dirty="0" smtClean="0">
                <a:solidFill>
                  <a:schemeClr val="tx1"/>
                </a:solidFill>
                <a:latin typeface="+mn-lt"/>
              </a:rPr>
              <a:t>дерево, береста, травы</a:t>
            </a:r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42852"/>
            <a:ext cx="3929090" cy="3048000"/>
          </a:xfrm>
          <a:prstGeom prst="rect">
            <a:avLst/>
          </a:prstGeom>
        </p:spPr>
      </p:pic>
      <p:pic>
        <p:nvPicPr>
          <p:cNvPr id="5" name="Рисунок 4" descr="im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0570" y="3911127"/>
            <a:ext cx="4109148" cy="273258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858312" cy="271462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latin typeface="+mn-lt"/>
              </a:rPr>
              <a:t>Широко применялись шкурки мелких пушных зверей (белка, горностай, бурундук), а также шкурки дичи, рыбы (налима, осетра).</a:t>
            </a:r>
            <a:endParaRPr lang="ru-RU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19"/>
            <a:ext cx="3786182" cy="4143381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730095"/>
            <a:ext cx="5357818" cy="412790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21521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+mn-lt"/>
              </a:rPr>
              <a:t>На сегодняшний день </a:t>
            </a:r>
            <a:r>
              <a:rPr lang="ru-RU" sz="31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основными видами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традиционных народных художественных </a:t>
            </a:r>
            <a:r>
              <a:rPr lang="ru-RU" sz="31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промыслов и ремесел Ямала </a:t>
            </a: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являются: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* Пошив национальной одежды, обуви народов: ненцы, ханты, коми.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* Художественная обработка кости, бивня мамонта, оленьего и лосиного рога.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* Художественные изделия из меха, кожи, сукна и бисера (изделия обрядовые и праздничные).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* Резьба по дереву.</a:t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* Художественная обработка бересты.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85926"/>
            <a:ext cx="7620000" cy="8048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Arno Pro Caption" pitchFamily="18" charset="0"/>
              </a:rPr>
              <a:t>Шитье и украшение одежды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6bb7e_3e87356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708176"/>
            <a:ext cx="5500726" cy="406575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0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+mn-lt"/>
              </a:rPr>
              <a:t>Веками отработанное мастерство первичной обработки меха, выделки шкур, кожи, умение окрашивать мех и замшу в различные цвета бережно хранят современные мастера художественной обработки меха и кожи.</a:t>
            </a:r>
            <a:endParaRPr lang="ru-RU" sz="36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3027"/>
            <a:ext cx="3357554" cy="4154973"/>
          </a:xfrm>
          <a:prstGeom prst="rect">
            <a:avLst/>
          </a:prstGeom>
        </p:spPr>
      </p:pic>
      <p:pic>
        <p:nvPicPr>
          <p:cNvPr id="5" name="Рисунок 4" descr="0002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96460" y="2734585"/>
            <a:ext cx="3147540" cy="4123415"/>
          </a:xfrm>
          <a:prstGeom prst="rect">
            <a:avLst/>
          </a:prstGeom>
        </p:spPr>
      </p:pic>
      <p:pic>
        <p:nvPicPr>
          <p:cNvPr id="6" name="Рисунок 5" descr="593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714620"/>
            <a:ext cx="2786072" cy="41433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</TotalTime>
  <Words>555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Декоративно-прикладное искусство Ямальских мастеров</vt:lpstr>
      <vt:lpstr>Слайд 2</vt:lpstr>
      <vt:lpstr>В силу территориальной протяженности ЯНАО, захватывающего арктическое побережье, тундру, лесотундру, приуральскую и таежные зоны, каждая территория имеет свои особенности в видах декоративно-прикладного творчества и использовании тех или иных материалов. </vt:lpstr>
      <vt:lpstr>В зоне арктического побережья, частично в Тазовском и Ямальском районах, кроме материалов, связанных с оленеводством  (мех, кожа, замша, рог оленя) большое применение издавна находили материалы, связанные с промыслом на морского зверя  (клык моржа, шкура нерпы).</vt:lpstr>
      <vt:lpstr>В таежной зоне (Надымский, Красноселькупский, Пуровский, Шурышкарский районы) использовалось  дерево, береста, травы.</vt:lpstr>
      <vt:lpstr>Широко применялись шкурки мелких пушных зверей (белка, горностай, бурундук), а также шкурки дичи, рыбы (налима, осетра).</vt:lpstr>
      <vt:lpstr>На сегодняшний день основными видами традиционных народных художественных промыслов и ремесел Ямала являются:  * Пошив национальной одежды, обуви народов: ненцы, ханты, коми. * Художественная обработка кости, бивня мамонта, оленьего и лосиного рога. * Художественные изделия из меха, кожи, сукна и бисера (изделия обрядовые и праздничные). * Резьба по дереву. * Художественная обработка бересты. </vt:lpstr>
      <vt:lpstr>Шитье и украшение одежды </vt:lpstr>
      <vt:lpstr>Веками отработанное мастерство первичной обработки меха, выделки шкур, кожи, умение окрашивать мех и замшу в различные цвета бережно хранят современные мастера художественной обработки меха и кожи.</vt:lpstr>
      <vt:lpstr>Для изготовления художественных меховых изделий применяют мех оленя, лося, нерпы, собаки, лисицы, песца, белки, бобра. Потребность в удобной и очень теплой одежде диктовалась природой.</vt:lpstr>
      <vt:lpstr>Меховая одежда совершенствовалась веками. Отличительные особенности меховой одежды: монументальность, строгость, тонкое чувство цвета, гармоничное сочетание оттенков меха и отделочных материалов - сукна или ровдуги. </vt:lpstr>
      <vt:lpstr>Слайд 12</vt:lpstr>
      <vt:lpstr>Плетение из бисера, вышивка </vt:lpstr>
      <vt:lpstr>Один из очень интересных видов творчества народов севера - искусство изготовления украшений из бисера. На территории нашей страны изделия из стекла, бусы и бисер были известны у народов, населявших ее еще в 6-5 веке до н.э. </vt:lpstr>
      <vt:lpstr>Специфика узоров </vt:lpstr>
      <vt:lpstr>Декоративное изображение птиц, рыб, зверей, превращенных в узор называется зооморфным орнаментом. Как и растительный мотив, звериный узор не повторяет в точности облик животного, изображает его условно. </vt:lpstr>
      <vt:lpstr>Фигурки рисовали обобщенно и упрощенно, так что их удобно использовать в орнаменте. Иногда вместо всей фигуры животного изображалась его часть. Орнамент изображали разным способом. </vt:lpstr>
      <vt:lpstr>Изделия из кожи, кости, дерева выполняли мужчины. А с иглой и бисером лучше справлялись женщины. Нанесение орнамента занимало столько же времени, сколько изготовление вещи. </vt:lpstr>
      <vt:lpstr>Иногда вместо всей фигуры животного изображалась его часть. Орнамент изображали разным способом. Изделия из кожи, кости, дерева выполняли мужчины. А с иглой и бисером лучше справлялись женщины. Нанесение орнамента занимало столько же времени, сколько изготовление вещи. Из глубокой древности тянутся представления, что вещь завершена и готова только тогда, когда покрыта узором. </vt:lpstr>
      <vt:lpstr>В далекие времена узоры на бытовых изделиях служили не только украшением. Они придавали вещам свойства оберегов и играли роль магической защиты самого предмета и его владельца. Орнаментом украшали прежде всего ворот, рукава, подол, т.е. Все отверстия, через которые все болезни и злые силы могут проникнуть внутрь. </vt:lpstr>
      <vt:lpstr>В настоящее время орнаменты служат больше украшением, чем оберегом. Но их древнее значение можно расшифровать по их названиям и изображениям. Самые простые геометрические узоры изображают землю и воду (волнистая линия или зигзаг). Круг обозначает небо и солнце, крест – человека или бога. Орнамент выполняют из кожи, меха и сукна; украшают бисером, тесьмой. 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24</cp:revision>
  <dcterms:created xsi:type="dcterms:W3CDTF">2013-02-19T10:15:48Z</dcterms:created>
  <dcterms:modified xsi:type="dcterms:W3CDTF">2013-11-09T10:53:43Z</dcterms:modified>
</cp:coreProperties>
</file>