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67" r:id="rId6"/>
    <p:sldId id="274" r:id="rId7"/>
    <p:sldId id="258" r:id="rId8"/>
    <p:sldId id="259" r:id="rId9"/>
    <p:sldId id="270" r:id="rId10"/>
    <p:sldId id="269" r:id="rId11"/>
    <p:sldId id="268" r:id="rId12"/>
    <p:sldId id="261" r:id="rId13"/>
    <p:sldId id="260" r:id="rId14"/>
    <p:sldId id="263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%20&#1086;&#1090;&#1082;&#1088;&#1099;&#1090;&#1099;&#1081;\&#1057;&#1090;&#1091;&#1076;&#1080;&#1103;%20&#1044;&#1077;&#1090;&#1089;&#1082;&#1086;&#1075;&#1086;%20&#1055;&#1088;&#1072;&#1079;&#1076;&#1085;&#1080;&#1082;&#1072;%20-&#1084;&#1072;&#1083;&#1100;&#1074;&#1080;&#1085;&#1072;-%20-%20&#1060;&#1080;&#1079;&#1084;&#1080;&#1085;&#1091;&#1090;&#1082;&#1072;%20&#1040;&#1085;&#1080;%20%5b&#1089;%20&#1089;&#1072;&#1081;&#1090;&#1072;%20www.ololo.fm%5d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%20&#1086;&#1090;&#1082;&#1088;&#1099;&#1090;&#1099;&#1081;\korolek-zheltogolovyy-golos-6704-onbird.ru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encrypted-tbn0.gstatic.com/images?q=tbn:ANd9GcTXOB34XSqEyN4uasGqyxa3CMPxVk4wP0wOBgEJ3HhRzLx8hK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528392" cy="2952328"/>
          </a:xfrm>
          <a:prstGeom prst="rect">
            <a:avLst/>
          </a:prstGeom>
          <a:noFill/>
        </p:spPr>
      </p:pic>
      <p:pic>
        <p:nvPicPr>
          <p:cNvPr id="28676" name="Picture 4" descr="https://encrypted-tbn3.gstatic.com/images?q=tbn:ANd9GcTg9OIKDMPXc7GhlhxzO8ksYaLpTgthsMOhma5-ibmCJk4jKnJQ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48965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mdou5-nsk.ucoz.ru/_si/0/01383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7620000" cy="5715000"/>
          </a:xfrm>
          <a:prstGeom prst="rect">
            <a:avLst/>
          </a:prstGeom>
          <a:noFill/>
        </p:spPr>
      </p:pic>
      <p:pic>
        <p:nvPicPr>
          <p:cNvPr id="4" name="Студия Детского Праздника -мальвина- - Физминутка Ани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27584" y="648605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4653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141277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ИСПУГ – ИС-ПУ-ГАН-НЫ-Е – ИСПУГАННЫЕ</a:t>
            </a:r>
          </a:p>
          <a:p>
            <a:endParaRPr lang="ru-RU" sz="2800" b="1" dirty="0" smtClean="0"/>
          </a:p>
          <a:p>
            <a:r>
              <a:rPr lang="ru-RU" sz="2800" b="1" smtClean="0"/>
              <a:t>                        ПРИ-ЖИ-МА-ЮТ-СЯ </a:t>
            </a:r>
            <a:r>
              <a:rPr lang="ru-RU" sz="2800" b="1" dirty="0" smtClean="0"/>
              <a:t>– ПРИЖИМАЮТСЯ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РЯ – СТРЯ – ТРЯ  ВСТРЯ-ХИ-ВА-ЮТ – ВСТРЯХИВАЮТ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КОЛ-ЛЕК-ТИВ – КОЛ-ЛЕК-ТИВ-НАЯ - КОЛЛЕКТИВНАЯ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winter3921_Wallpapers-maste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0"/>
            <a:ext cx="13464000" cy="8415000"/>
          </a:xfrm>
          <a:prstGeom prst="rect">
            <a:avLst/>
          </a:prstGeom>
          <a:noFill/>
        </p:spPr>
      </p:pic>
      <p:pic>
        <p:nvPicPr>
          <p:cNvPr id="2052" name="Picture 4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657225" cy="752475"/>
          </a:xfrm>
          <a:prstGeom prst="rect">
            <a:avLst/>
          </a:prstGeom>
          <a:noFill/>
        </p:spPr>
      </p:pic>
      <p:pic>
        <p:nvPicPr>
          <p:cNvPr id="5" name="Picture 4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19200"/>
            <a:ext cx="657225" cy="752475"/>
          </a:xfrm>
          <a:prstGeom prst="rect">
            <a:avLst/>
          </a:prstGeom>
          <a:noFill/>
        </p:spPr>
      </p:pic>
      <p:pic>
        <p:nvPicPr>
          <p:cNvPr id="6" name="Picture 4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867400"/>
            <a:ext cx="657225" cy="752475"/>
          </a:xfrm>
          <a:prstGeom prst="rect">
            <a:avLst/>
          </a:prstGeom>
          <a:noFill/>
        </p:spPr>
      </p:pic>
      <p:pic>
        <p:nvPicPr>
          <p:cNvPr id="2053" name="Picture 5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200400"/>
            <a:ext cx="657225" cy="752475"/>
          </a:xfrm>
          <a:prstGeom prst="rect">
            <a:avLst/>
          </a:prstGeom>
          <a:noFill/>
        </p:spPr>
      </p:pic>
      <p:pic>
        <p:nvPicPr>
          <p:cNvPr id="2054" name="Picture 6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657225" cy="752475"/>
          </a:xfrm>
          <a:prstGeom prst="rect">
            <a:avLst/>
          </a:prstGeom>
          <a:noFill/>
        </p:spPr>
      </p:pic>
      <p:pic>
        <p:nvPicPr>
          <p:cNvPr id="2055" name="Picture 7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657225" cy="752475"/>
          </a:xfrm>
          <a:prstGeom prst="rect">
            <a:avLst/>
          </a:prstGeom>
          <a:noFill/>
        </p:spPr>
      </p:pic>
      <p:pic>
        <p:nvPicPr>
          <p:cNvPr id="2056" name="Picture 8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572000"/>
            <a:ext cx="657225" cy="752475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-0.0659 C -0.0526 -0.06567 0.27465 0.29965 0.60191 0.66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12139E-6 C -3.05556E-6 3.12139E-6 -0.35555 0.30497 -0.71093 0.61017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1503E-6 L 0.8224 -0.01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4508 L -0.73021 0.034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6185E-6 L -0.0026 -0.72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9919 C 0.10122 -0.09919 0.18594 0.01433 0.18594 0.15445 C 0.18594 0.29479 0.10122 0.40994 -0.0026 0.40994 C -0.1066 0.40994 -0.19063 0.29479 -0.19063 0.15445 C -0.19063 0.01433 -0.1066 -0.09919 -0.0026 -0.09919 Z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22127 C 0.10035 -0.22127 0.18906 -0.11005 0.18906 0.02844 C 0.18906 0.16555 0.10035 0.27815 -0.00677 0.27815 C -0.11545 0.27815 -0.2026 0.16555 -0.2026 0.02844 C -0.2026 -0.11005 -0.11545 -0.22127 -0.00677 -0.22127 Z " pathEditMode="relative" rAng="0" ptsTypes="fffff">
                                      <p:cBhvr>
                                        <p:cTn id="29" dur="2000" spd="-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9017E-7 C 0.0717 -2.89017E-7 0.13003 0.08185 0.13003 0.18243 C 0.13003 0.28324 0.0717 0.36555 4.72222E-6 0.36555 C -0.07153 0.36555 -0.12952 0.28324 -0.12952 0.18243 C -0.12952 0.08185 -0.07153 -2.89017E-7 4.72222E-6 -2.89017E-7 Z " pathEditMode="relative" rAng="0" ptsTypes="fffff">
                                      <p:cBhvr>
                                        <p:cTn id="33" dur="2000" spd="-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11029 C 0.07969 -0.11029 0.1474 -0.03861 0.1474 0.05064 C 0.1474 0.13896 0.07969 0.21156 -0.00312 0.21156 C -0.08559 0.21156 -0.1526 0.13896 -0.1526 0.05064 C -0.1526 -0.03861 -0.08559 -0.11029 -0.00312 -0.11029 Z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ШКОЛА\Desktop\korolek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692696"/>
            <a:ext cx="6572296" cy="4093626"/>
          </a:xfrm>
          <a:prstGeom prst="rect">
            <a:avLst/>
          </a:prstGeom>
          <a:noFill/>
        </p:spPr>
      </p:pic>
      <p:pic>
        <p:nvPicPr>
          <p:cNvPr id="4" name="korolek-zheltogolovyy-golos-6704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5877272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5143512"/>
            <a:ext cx="269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КОРОЛЁК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www.imagenesdeanimalessalvajes.com/wp-content/uploads/2013/05/pajarillos-en-la-ni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6096000" cy="4219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9" y="494116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ВМЕСТЕ И БЕДА ЛЕГЧЕ ПЕРЕНОСИТСЯ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img1.liveinternet.ru/images/attach/c/9/106/770/106770295_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3448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img0.liveinternet.ru/images/attach/c/1/63/550/63550552_3a1b28475d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40871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img3.proshkolu.ru/content/media/pic/std/2000000/1890000/1889341-01c4674b94cc62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429000" cy="3429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643050"/>
            <a:ext cx="4286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800" b="1" dirty="0" smtClean="0">
                <a:solidFill>
                  <a:srgbClr val="002060"/>
                </a:solidFill>
              </a:rPr>
              <a:t>УРОК      </a:t>
            </a:r>
            <a:r>
              <a:rPr lang="ru-RU" sz="8800" b="1" dirty="0" smtClean="0">
                <a:solidFill>
                  <a:srgbClr val="002060"/>
                </a:solidFill>
              </a:rPr>
              <a:t>ЧТЕНИЯ</a:t>
            </a:r>
            <a:endParaRPr lang="ru-RU" sz="8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3116"/>
            <a:ext cx="93621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     А    </a:t>
            </a:r>
            <a:r>
              <a:rPr lang="ru-RU" sz="8000" b="1" dirty="0" smtClean="0">
                <a:solidFill>
                  <a:srgbClr val="FF0000"/>
                </a:solidFill>
              </a:rPr>
              <a:t>О     У      И</a:t>
            </a:r>
          </a:p>
          <a:p>
            <a:endParaRPr lang="ru-RU" sz="8000" b="1" dirty="0" smtClean="0">
              <a:solidFill>
                <a:srgbClr val="FF0000"/>
              </a:solidFill>
            </a:endParaRPr>
          </a:p>
          <a:p>
            <a:r>
              <a:rPr lang="ru-RU" sz="8000" b="1" dirty="0" smtClean="0">
                <a:solidFill>
                  <a:srgbClr val="FF0000"/>
                </a:solidFill>
              </a:rPr>
              <a:t>     И    </a:t>
            </a:r>
            <a:r>
              <a:rPr lang="ru-RU" sz="8000" b="1" dirty="0" smtClean="0">
                <a:solidFill>
                  <a:srgbClr val="FF0000"/>
                </a:solidFill>
              </a:rPr>
              <a:t>Э      У     О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714620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МА-МА-МА </a:t>
            </a:r>
            <a:r>
              <a:rPr lang="ru-RU" sz="4400" dirty="0" smtClean="0">
                <a:solidFill>
                  <a:srgbClr val="002060"/>
                </a:solidFill>
              </a:rPr>
              <a:t>– наступила зима.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МЫ-МЫ-МЫ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– не боимся мы зимы.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МЕ-МЕ-МЕ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– прочтём стихи мы о зиме.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4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657225" cy="752475"/>
          </a:xfrm>
          <a:prstGeom prst="rect">
            <a:avLst/>
          </a:prstGeom>
          <a:noFill/>
        </p:spPr>
      </p:pic>
      <p:pic>
        <p:nvPicPr>
          <p:cNvPr id="5" name="Picture 4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657225" cy="752475"/>
          </a:xfrm>
          <a:prstGeom prst="rect">
            <a:avLst/>
          </a:prstGeom>
          <a:noFill/>
        </p:spPr>
      </p:pic>
      <p:pic>
        <p:nvPicPr>
          <p:cNvPr id="6" name="Picture 4" descr="J:\победа\2d0d3a8813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500174"/>
            <a:ext cx="657225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2-tub-ru.yandex.net/i?id=64a83630bb0790cb69fb9c43ce68420b-10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1872208" cy="2592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196752"/>
            <a:ext cx="509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Зинаида  Александровна</a:t>
            </a:r>
            <a:endParaRPr lang="ru-RU" sz="3600" dirty="0"/>
          </a:p>
        </p:txBody>
      </p:sp>
      <p:pic>
        <p:nvPicPr>
          <p:cNvPr id="1028" name="Picture 4" descr="Предпросмотр - Схема вышивки &quot;ТРИО СНЕГИРИ&quot; - Схемы вышивки - Аннаann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143248"/>
            <a:ext cx="3816424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2276872"/>
            <a:ext cx="268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 СНЕЖОК»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korostishevsky.org/wp-content/uploads/2012/11/zim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Сергей Алексеевич Бару́зд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2592288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365104"/>
            <a:ext cx="704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Сергей Алексеевич Баруздин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5" y="544522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22 июля 1926г. – 4 марта 1991г.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www.booklot.ru/templates/newimg/full/vejlivyiy_byichok_cf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857500" cy="4286250"/>
          </a:xfrm>
          <a:prstGeom prst="rect">
            <a:avLst/>
          </a:prstGeom>
          <a:noFill/>
        </p:spPr>
      </p:pic>
      <p:pic>
        <p:nvPicPr>
          <p:cNvPr id="19460" name="Picture 4" descr="http://www.booklot.ru/templates/newimg/full/neobyichnyiy_pochtalon_85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20888"/>
            <a:ext cx="2857500" cy="3752851"/>
          </a:xfrm>
          <a:prstGeom prst="rect">
            <a:avLst/>
          </a:prstGeom>
          <a:noFill/>
        </p:spPr>
      </p:pic>
      <p:pic>
        <p:nvPicPr>
          <p:cNvPr id="19462" name="Picture 6" descr="http://img2.labirint.ru/books/327352/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6672"/>
            <a:ext cx="2095500" cy="3238501"/>
          </a:xfrm>
          <a:prstGeom prst="rect">
            <a:avLst/>
          </a:prstGeom>
          <a:noFill/>
        </p:spPr>
      </p:pic>
      <p:pic>
        <p:nvPicPr>
          <p:cNvPr id="19466" name="Picture 10" descr="http://cdnc.imhonet.ru/element/180x270/c0/5e/c05ed6978455f4cc226167957fedcfc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77072"/>
            <a:ext cx="171450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2770981-0f3e820c93bb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9715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«Коллективная печка»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25604" name="Picture 4" descr="Отзывы по Книга Баруздин Сергей Алексеевич - GroupL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095625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184482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Сергей Алексеевич Баруздин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14908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mtClean="0">
                <a:solidFill>
                  <a:srgbClr val="002060"/>
                </a:solidFill>
              </a:rPr>
              <a:t>Рассказё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88</Words>
  <Application>Microsoft Office PowerPoint</Application>
  <PresentationFormat>Экран (4:3)</PresentationFormat>
  <Paragraphs>26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КорШкол</cp:lastModifiedBy>
  <cp:revision>41</cp:revision>
  <dcterms:created xsi:type="dcterms:W3CDTF">2015-01-20T14:18:33Z</dcterms:created>
  <dcterms:modified xsi:type="dcterms:W3CDTF">2015-01-21T06:07:21Z</dcterms:modified>
</cp:coreProperties>
</file>