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11CF6-5DF5-4A3B-ACE1-473A2A220A73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9761C-D1A5-4CD1-AE02-908CBEE85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1C-D1A5-4CD1-AE02-908CBEE85C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9.xml"/><Relationship Id="rId18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12" Type="http://schemas.openxmlformats.org/officeDocument/2006/relationships/slide" Target="slide7.xml"/><Relationship Id="rId17" Type="http://schemas.openxmlformats.org/officeDocument/2006/relationships/slide" Target="slide31.xml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11.xml"/><Relationship Id="rId5" Type="http://schemas.openxmlformats.org/officeDocument/2006/relationships/slide" Target="slide27.xml"/><Relationship Id="rId15" Type="http://schemas.openxmlformats.org/officeDocument/2006/relationships/slide" Target="slide15.xml"/><Relationship Id="rId10" Type="http://schemas.openxmlformats.org/officeDocument/2006/relationships/slide" Target="slide19.xml"/><Relationship Id="rId19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33.xml"/><Relationship Id="rId1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048.radikal.ru/0803/6e/30c81068f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15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04664"/>
            <a:ext cx="4968552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Город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ЛИТЕРАТУРСК.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916832"/>
            <a:ext cx="3672408" cy="1752600"/>
          </a:xfrm>
        </p:spPr>
        <p:txBody>
          <a:bodyPr/>
          <a:lstStyle/>
          <a:p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 </a:t>
            </a: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5857892"/>
            <a:ext cx="4500595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Учитель русского языка и литературы</a:t>
            </a:r>
          </a:p>
          <a:p>
            <a:r>
              <a:rPr lang="ru-RU" sz="2000" dirty="0" smtClean="0"/>
              <a:t>МБОУ «Красноярская СОШ»</a:t>
            </a:r>
          </a:p>
          <a:p>
            <a:r>
              <a:rPr lang="ru-RU" sz="2000" dirty="0" smtClean="0"/>
              <a:t>Гатаулина Наталья Александровна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Picture 5" descr="C:\Documents and Settings\Admin\Рабочий стол\b198424.jpg"/>
          <p:cNvPicPr>
            <a:picLocks noChangeAspect="1" noChangeArrowheads="1"/>
          </p:cNvPicPr>
          <p:nvPr/>
        </p:nvPicPr>
        <p:blipFill>
          <a:blip r:embed="rId4" cstate="print"/>
          <a:srcRect l="7353" t="40755" r="7353" b="4367"/>
          <a:stretch>
            <a:fillRect/>
          </a:stretch>
        </p:blipFill>
        <p:spPr bwMode="auto">
          <a:xfrm>
            <a:off x="0" y="692696"/>
            <a:ext cx="616530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300192" y="2132856"/>
            <a:ext cx="25785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“Каша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из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топора”</a:t>
            </a: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7008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2420888"/>
            <a:ext cx="507206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Кто не слыхал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       его живого слова?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Кто в жизни с ним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    не встретился своей?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Бессмертные творения 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_______________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Мы с каждым годом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        любим всё сильней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                                   М.Исаковский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836712"/>
            <a:ext cx="7269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 каком русском писателе строки поэта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М. Исаковского?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2" descr="i_kalend3-fev2004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268760"/>
            <a:ext cx="2223907" cy="2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artishka_zerkalo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869160"/>
            <a:ext cx="2289994" cy="17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трекоза и муравей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348880"/>
            <a:ext cx="1383482" cy="207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16_79317438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785813"/>
            <a:ext cx="4286250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4088" y="2060848"/>
            <a:ext cx="2863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Иван Андреевич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Крылов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56886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Сказки </a:t>
            </a:r>
            <a:r>
              <a:rPr lang="ru-RU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этого писателя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– </a:t>
            </a:r>
          </a:p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это бесценная  жемчужина русской и мировой  литературы.                              Каждое новое поколение детей вступает в жизнь вместе с удивительными сказочными персонажами, созданными гением великого русского поэта.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836712"/>
            <a:ext cx="7026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О каком писателе идёт речь?</a:t>
            </a:r>
            <a:endParaRPr lang="ru-RU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Picture 5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316" y="2852936"/>
            <a:ext cx="303068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5"/>
            <a:ext cx="5544616" cy="599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84168" y="1844824"/>
            <a:ext cx="27067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</a:p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Сергеевич </a:t>
            </a:r>
          </a:p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Пушкин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276872"/>
            <a:ext cx="74831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Именно ему принадлежат слова: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«Краткость – сестра таланта»,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«Умею коротко говорить о длинных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вещах».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7590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Этого писателя называют мастером</a:t>
            </a:r>
          </a:p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сатирического рассказа.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4" descr="F:\4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33056"/>
            <a:ext cx="1806475" cy="248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:\45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1641351" cy="231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217190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628800"/>
            <a:ext cx="1223367" cy="153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:\CHehov_Loshadinaya_famil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149080"/>
            <a:ext cx="2952328" cy="209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.П. Чехов. Ялта. 1900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5" y="980728"/>
            <a:ext cx="3823873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1916832"/>
            <a:ext cx="4580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Антон  Павлович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          Чехов</a:t>
            </a:r>
            <a:endParaRPr lang="ru-RU"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6048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Этот человек – первый русский поэт-романтик, человек, сыгравший выдающуюся роль в формировании романтического направления в русской литературе; автор сказок и баллад, учитель русского языка принцессы Шарлотты ( будущей императрицы Александры Фёдоровны) и наставник наследника престола будущего императора Александра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. 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Его учеником и близким другом был А. С. Пушкин.</a:t>
            </a:r>
          </a:p>
        </p:txBody>
      </p:sp>
      <p:pic>
        <p:nvPicPr>
          <p:cNvPr id="2050" name="Picture 2" descr="http://muzruk.info/wp-content/uploads/2011/08/svetla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664296" cy="3134960"/>
          </a:xfrm>
          <a:prstGeom prst="rect">
            <a:avLst/>
          </a:prstGeom>
          <a:noFill/>
        </p:spPr>
      </p:pic>
      <p:pic>
        <p:nvPicPr>
          <p:cNvPr id="2052" name="Picture 4" descr="В.А.Жуковский. Баллады."/>
          <p:cNvPicPr>
            <a:picLocks noChangeAspect="1" noChangeArrowheads="1"/>
          </p:cNvPicPr>
          <p:nvPr/>
        </p:nvPicPr>
        <p:blipFill>
          <a:blip r:embed="rId4" cstate="print"/>
          <a:srcRect l="9450" t="10080" r="5501" b="14321"/>
          <a:stretch>
            <a:fillRect/>
          </a:stretch>
        </p:blipFill>
        <p:spPr bwMode="auto">
          <a:xfrm>
            <a:off x="5940152" y="4581128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440px-Bryullov_portrait_of_Zhukovsk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764704"/>
            <a:ext cx="4392488" cy="5979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2348880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Василий</a:t>
            </a:r>
          </a:p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Андреевич</a:t>
            </a:r>
          </a:p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Жуковский 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933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Назовите автора и название 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произведения по иллюстрациям: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9" descr="Обвенчан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844824"/>
            <a:ext cx="2952328" cy="210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Д - учите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80112" y="4428055"/>
            <a:ext cx="3240360" cy="2429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4" descr="На псарне1"/>
          <p:cNvPicPr>
            <a:picLocks noChangeAspect="1" noChangeArrowheads="1"/>
          </p:cNvPicPr>
          <p:nvPr/>
        </p:nvPicPr>
        <p:blipFill>
          <a:blip r:embed="rId5" cstate="print"/>
          <a:srcRect l="1968" t="2625" r="1968" b="2625"/>
          <a:stretch>
            <a:fillRect/>
          </a:stretch>
        </p:blipFill>
        <p:spPr>
          <a:xfrm>
            <a:off x="323528" y="4149080"/>
            <a:ext cx="3024138" cy="249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Вершите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131840" y="3140968"/>
            <a:ext cx="3167647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Письма матер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940152" y="1844824"/>
            <a:ext cx="2848339" cy="213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" y="44624"/>
          <a:ext cx="9143997" cy="68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57"/>
                <a:gridCol w="1306285"/>
                <a:gridCol w="1306285"/>
                <a:gridCol w="1306285"/>
                <a:gridCol w="1306285"/>
              </a:tblGrid>
              <a:tr h="1985825">
                <a:tc>
                  <a:txBody>
                    <a:bodyPr/>
                    <a:lstStyle/>
                    <a:p>
                      <a:r>
                        <a:rPr lang="ru-RU" dirty="0" smtClean="0">
                          <a:ln w="28575"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53777"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53777"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47381"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67544" y="548680"/>
            <a:ext cx="3357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Что за прелесть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      эти сказки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23528" y="2204864"/>
            <a:ext cx="35004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Поэтическая  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        тетрадь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51520" y="3861048"/>
            <a:ext cx="35004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Страницы из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           рассказов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4139952" y="620688"/>
            <a:ext cx="85953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4" action="ppaction://hlinksldjump">
                  <a:snd r:embed="rId3" name="chimes.wav"/>
                </a:hlinkClick>
              </a:rPr>
              <a:t>10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4211960" y="2132856"/>
            <a:ext cx="788094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5" action="ppaction://hlinksldjump"/>
              </a:rPr>
              <a:t>10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4071938" y="3786189"/>
            <a:ext cx="7880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6" action="ppaction://hlinksldjump">
                  <a:snd r:embed="rId3" name="chimes.wav"/>
                </a:hlinkClick>
              </a:rPr>
              <a:t>10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4211960" y="5373216"/>
            <a:ext cx="8601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7" action="ppaction://hlinksldjump">
                  <a:snd r:embed="rId3" name="chimes.wav"/>
                </a:hlinkClick>
              </a:rPr>
              <a:t>10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5292080" y="620688"/>
            <a:ext cx="79722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8" action="ppaction://hlinksldjump">
                  <a:snd r:embed="rId3" name="chimes.wav"/>
                </a:hlinkClick>
              </a:rPr>
              <a:t>20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7" name="TextBox 13"/>
          <p:cNvSpPr txBox="1">
            <a:spLocks noChangeArrowheads="1"/>
          </p:cNvSpPr>
          <p:nvPr/>
        </p:nvSpPr>
        <p:spPr bwMode="auto">
          <a:xfrm>
            <a:off x="5364088" y="2132856"/>
            <a:ext cx="79779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9" action="ppaction://hlinksldjump"/>
              </a:rPr>
              <a:t>20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5508104" y="3789040"/>
            <a:ext cx="8698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0" action="ppaction://hlinksldjump">
                  <a:snd r:embed="rId3" name="chimes.wav"/>
                </a:hlinkClick>
              </a:rPr>
              <a:t>20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9" name="TextBox 15"/>
          <p:cNvSpPr txBox="1">
            <a:spLocks noChangeArrowheads="1"/>
          </p:cNvSpPr>
          <p:nvPr/>
        </p:nvSpPr>
        <p:spPr bwMode="auto">
          <a:xfrm>
            <a:off x="5508104" y="5373216"/>
            <a:ext cx="7977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1" action="ppaction://hlinksldjump">
                  <a:snd r:embed="rId3" name="chimes.wav"/>
                </a:hlinkClick>
              </a:rPr>
              <a:t>20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0" name="TextBox 16"/>
          <p:cNvSpPr txBox="1">
            <a:spLocks noChangeArrowheads="1"/>
          </p:cNvSpPr>
          <p:nvPr/>
        </p:nvSpPr>
        <p:spPr bwMode="auto">
          <a:xfrm>
            <a:off x="6588224" y="620688"/>
            <a:ext cx="879499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2" action="ppaction://hlinksldjump">
                  <a:snd r:embed="rId3" name="chimes.wav"/>
                </a:hlinkClick>
              </a:rPr>
              <a:t>30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1" name="TextBox 17"/>
          <p:cNvSpPr txBox="1">
            <a:spLocks noChangeArrowheads="1"/>
          </p:cNvSpPr>
          <p:nvPr/>
        </p:nvSpPr>
        <p:spPr bwMode="auto">
          <a:xfrm>
            <a:off x="6588224" y="2132856"/>
            <a:ext cx="807491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3" action="ppaction://hlinksldjump"/>
              </a:rPr>
              <a:t>30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2" name="TextBox 18"/>
          <p:cNvSpPr txBox="1">
            <a:spLocks noChangeArrowheads="1"/>
          </p:cNvSpPr>
          <p:nvPr/>
        </p:nvSpPr>
        <p:spPr bwMode="auto">
          <a:xfrm>
            <a:off x="6732240" y="3789040"/>
            <a:ext cx="807491" cy="79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4" action="ppaction://hlinksldjump">
                  <a:snd r:embed="rId3" name="chimes.wav"/>
                </a:hlinkClick>
              </a:rPr>
              <a:t>30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3" name="TextBox 19"/>
          <p:cNvSpPr txBox="1">
            <a:spLocks noChangeArrowheads="1"/>
          </p:cNvSpPr>
          <p:nvPr/>
        </p:nvSpPr>
        <p:spPr bwMode="auto">
          <a:xfrm>
            <a:off x="6804248" y="5373216"/>
            <a:ext cx="8074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5" action="ppaction://hlinksldjump">
                  <a:snd r:embed="rId3" name="chimes.wav"/>
                </a:hlinkClick>
              </a:rPr>
              <a:t>30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0"/>
          <p:cNvSpPr txBox="1">
            <a:spLocks noChangeArrowheads="1"/>
          </p:cNvSpPr>
          <p:nvPr/>
        </p:nvSpPr>
        <p:spPr bwMode="auto">
          <a:xfrm>
            <a:off x="7812360" y="620688"/>
            <a:ext cx="816619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6" action="ppaction://hlinksldjump">
                  <a:snd r:embed="rId3" name="chimes.wav"/>
                </a:hlinkClick>
              </a:rPr>
              <a:t>40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5" name="TextBox 21"/>
          <p:cNvSpPr txBox="1">
            <a:spLocks noChangeArrowheads="1"/>
          </p:cNvSpPr>
          <p:nvPr/>
        </p:nvSpPr>
        <p:spPr bwMode="auto">
          <a:xfrm>
            <a:off x="7812360" y="2132856"/>
            <a:ext cx="816619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7" action="ppaction://hlinksldjump"/>
              </a:rPr>
              <a:t>40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6" name="TextBox 22"/>
          <p:cNvSpPr txBox="1">
            <a:spLocks noChangeArrowheads="1"/>
          </p:cNvSpPr>
          <p:nvPr/>
        </p:nvSpPr>
        <p:spPr bwMode="auto">
          <a:xfrm>
            <a:off x="7956376" y="3789040"/>
            <a:ext cx="8166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8" action="ppaction://hlinksldjump"/>
              </a:rPr>
              <a:t>40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7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28384" y="5373216"/>
            <a:ext cx="8166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9" action="ppaction://hlinksldjump">
                  <a:snd r:embed="rId3" name="chimes.wav"/>
                </a:hlinkClick>
              </a:rPr>
              <a:t>40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8" name="TextBox 24"/>
          <p:cNvSpPr txBox="1">
            <a:spLocks noChangeArrowheads="1"/>
          </p:cNvSpPr>
          <p:nvPr/>
        </p:nvSpPr>
        <p:spPr bwMode="auto">
          <a:xfrm>
            <a:off x="500063" y="5500688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Писатели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4032448" cy="5297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44008" y="2348880"/>
            <a:ext cx="4084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А. С. Пушкин</a:t>
            </a:r>
          </a:p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«Дубровский»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06084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Зимняя, ясная ночь наступила. Глянули звёзды. Месяц величаво поднялся на небо посветить добрым людям и всему миру…</a:t>
            </a:r>
          </a:p>
          <a:p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2" descr="C:\Documents and Settings\Ирина\Мои документы\ночь перед рождеством\p000000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28184" y="1844824"/>
            <a:ext cx="2708231" cy="23223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149080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«Чего мне больше ждать?- говорил сам с собою кузнец. – Она издевается надо мною. Ей я столько же  дорог, как перержавевшая подкова».</a:t>
            </a:r>
          </a:p>
          <a:p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 descr="C:\Documents and Settings\Ирина\Мои документы\ночь перед рождеством\AMl5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28184" y="4218541"/>
            <a:ext cx="2678854" cy="26394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764704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Назовите автора и название 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произведения по отрывку: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Портрет_Гоголя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4608512" cy="5892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61683" y="1916832"/>
            <a:ext cx="448231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Н.В.Гоголь</a:t>
            </a:r>
          </a:p>
          <a:p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«Ночь перед</a:t>
            </a:r>
          </a:p>
          <a:p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Рождеством»</a:t>
            </a:r>
          </a:p>
          <a:p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Назовите автора и название 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произведения по отрывку: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62646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Государь Николай Павлович в своих русских людях был очень уверенный и никакому иностранцу уступать не любил, он и ответил Платову: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— Это ты, мужественный старик, хорошо говоришь, и я тебе это дело </a:t>
            </a:r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поручаю проверить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Поезжай на тихий Дон и поведи там с моими донцами междоусобные разговоры насчет их жизни и преданности и что им нравится. А когда будешь ехать через Тулу, покажи моим тульским мастерам эту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нимфозорию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и пусть они о ней подумают. Они моего слова не проронят и что-нибудь сделают.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 descr="http://adaudioknigi-b.narod.ru/p21/i0024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81736"/>
            <a:ext cx="2534680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айл:Serov Les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47675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1340768"/>
            <a:ext cx="4283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Н. С. Лесков.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«Левша»</a:t>
            </a:r>
          </a:p>
          <a:p>
            <a:endParaRPr lang="ru-RU" sz="4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2636912"/>
            <a:ext cx="3187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(Сказ о тульском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косом левше и 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стальной блохе)</a:t>
            </a:r>
          </a:p>
          <a:p>
            <a:endParaRPr lang="ru-RU" sz="2400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884368" y="5661248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6048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одной из отдаленных улиц Москвы, в сером доме с белыми колоннами, антресолью и покривившимся балконом, жила некогда барыня, вдова, окруженная многочисленною дворней. </a:t>
            </a:r>
          </a:p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Из числа всей ее челяди самым замечательным лицом был дворник Герасим, мужчина двенадцати вершков роста, сложенный богатырем и глухонемой от рожденья. 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9269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Назовите автора и название 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произведения по отрывку: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2" name="Picture 2" descr="http://claw.ru/book8/1600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32863"/>
            <a:ext cx="2915816" cy="3925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urgenev.org.ru/pic/Turgenev_by_Repin_1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587233" cy="59175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2204864"/>
            <a:ext cx="40046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И.С Тургенев</a:t>
            </a:r>
          </a:p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«</a:t>
            </a:r>
            <a:r>
              <a:rPr lang="ru-RU" sz="4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Муму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12360" y="5661248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782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Вставьте пропущенные слова в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стихотворение. Назовите  его автора и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636912"/>
            <a:ext cx="58112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Белеет парус …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В тумане моря … .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Что ищет он в стране …,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Что кинул он в краю …?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ikhail lermon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22961"/>
            <a:ext cx="4464496" cy="5964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41232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М. Ю. Лермонтов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      «Парус»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www.gdefon.ru/wallpapers/160532_voda_zakat_nebo_parus_1920x1200_(www.GdeFon.ru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3347864" cy="371308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072437" y="585787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782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Вставьте пропущенные слова в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стихотворение. Назовите  его автора и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140968"/>
            <a:ext cx="78870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Белая берёза под моим …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Принакрылась снегом, точно … .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пушистых ветках снежною …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Распустились кисти белой … .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00063" y="1360755"/>
            <a:ext cx="81438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Как называется русская народная сказка, в которой рассказана история о долгом пути хлебобулочного изделия к потребителю? 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onlinetambov.ru/upload/blog/b12/b126052502b43eeba6870aa7238170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935" y="692696"/>
            <a:ext cx="4744065" cy="6165304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7884368" y="5661248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http://www.bfoto.ru/foto/winter/bfoto_ru_13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24944"/>
            <a:ext cx="2627784" cy="37226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38154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С. А. Есенин</a:t>
            </a:r>
          </a:p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«Берёза»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782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Вставьте пропущенные слова в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стихотворение. Назовите  его автора и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708920"/>
            <a:ext cx="67233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Люблю грозу в начале …,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Когда весенний, первый … ,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Как бы </a:t>
            </a:r>
            <a:r>
              <a:rPr lang="ru-RU" sz="3200" dirty="0" err="1" smtClean="0">
                <a:solidFill>
                  <a:schemeClr val="tx2"/>
                </a:solidFill>
                <a:latin typeface="Arial Black" pitchFamily="34" charset="0"/>
              </a:rPr>
              <a:t>резвяся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и …  ,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Грохочет в небе … .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884368" y="5661248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http://az.lib.ru/t/tjutchew_f_i/.pho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888432" cy="4957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3968" y="1124744"/>
            <a:ext cx="4556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Ф. И. Тютчев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«Весенняя гроза»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6" name="Picture 4" descr="http://fantasy-portal.ru/sites/default/files/users/user40/chs/v_g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276872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782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Вставьте пропущенные слова в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стихотворение. Назовите  его автора и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56490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Мой первый друг, мой друг …..! </a:t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я судьбу ……., </a:t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Когда мой двор ………., </a:t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Печальным снегом ………, </a:t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Твой колокольчик ….. . 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84368" y="5661248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4" descr="{F064003B-B4FD-4C5D-A10D-3099FD33B7A8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4370387" cy="5616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844824"/>
            <a:ext cx="36439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А.С. Пушкин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«И.И. Пущину»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048.radikal.ru/0803/6e/30c81068f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65890" cy="73327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2564904"/>
            <a:ext cx="7013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 новых встреч!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347864" y="5301208"/>
            <a:ext cx="2525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“Колобок”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858125" y="5643563"/>
            <a:ext cx="1071563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539552" y="764704"/>
            <a:ext cx="5472608" cy="4392488"/>
            <a:chOff x="2357422" y="714356"/>
            <a:chExt cx="3305175" cy="3810000"/>
          </a:xfrm>
        </p:grpSpPr>
        <p:pic>
          <p:nvPicPr>
            <p:cNvPr id="16389" name="Picture 4" descr="C:\Documents and Settings\Admin\Рабочий стол\1225357379_kolobo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422" y="714356"/>
              <a:ext cx="3305175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4500645" y="4214475"/>
              <a:ext cx="1142856" cy="2861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115616" y="1844824"/>
            <a:ext cx="7143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Обладатель этого </a:t>
            </a:r>
            <a:r>
              <a:rPr lang="ru-RU" sz="60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чудо-предмета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всегда будет сыт</a:t>
            </a: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755576" y="5949280"/>
            <a:ext cx="7215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Скатерть-самобранка</a:t>
            </a:r>
          </a:p>
        </p:txBody>
      </p:sp>
      <p:pic>
        <p:nvPicPr>
          <p:cNvPr id="38915" name="Picture 3" descr="C:\Documents and Settings\Admin\Рабочий стол\e2b53088be4c264b2a2e20c693586379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2866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072438" y="5786438"/>
            <a:ext cx="714375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62929" y="1000125"/>
            <a:ext cx="74783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Сказочная героиня, </a:t>
            </a:r>
          </a:p>
          <a:p>
            <a:pPr algn="ctr"/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владелица </a:t>
            </a:r>
          </a:p>
          <a:p>
            <a:pPr algn="ctr"/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первого летательного</a:t>
            </a:r>
          </a:p>
          <a:p>
            <a:pPr algn="ctr"/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аппарата. 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5508104" y="5085184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Баба-Яга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29563" y="5786438"/>
            <a:ext cx="1000125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Picture 5" descr="C:\Documents and Settings\Admin\Рабочий стол\32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4752528" cy="607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539552" y="980728"/>
            <a:ext cx="82153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какой сказке содержится рецепт приготовления диковинного, неповторимого по своим вкусовым качествам блюда из столярного инструмента? </a:t>
            </a:r>
          </a:p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104</TotalTime>
  <Words>709</Words>
  <Application>Microsoft Office PowerPoint</Application>
  <PresentationFormat>Экран (4:3)</PresentationFormat>
  <Paragraphs>132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Презентация Microsoft Office PowerPoint</vt:lpstr>
      <vt:lpstr>Город  ЛИТЕРАТУРСК.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 ЛИТЕРАТУРСК.</dc:title>
  <dc:creator>Ольга Василевская</dc:creator>
  <cp:lastModifiedBy>DNA7 X86</cp:lastModifiedBy>
  <cp:revision>22</cp:revision>
  <dcterms:created xsi:type="dcterms:W3CDTF">2012-02-15T11:00:33Z</dcterms:created>
  <dcterms:modified xsi:type="dcterms:W3CDTF">2014-05-27T13:25:22Z</dcterms:modified>
</cp:coreProperties>
</file>