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62" r:id="rId6"/>
    <p:sldId id="257" r:id="rId7"/>
    <p:sldId id="260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431E8-87D6-4D16-A230-253C5CCF9C3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A096-D5A7-4DE3-B1C7-812CB756B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A096-D5A7-4DE3-B1C7-812CB756BAA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C7843-1786-47E4-94F9-E3A0B984B93E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06DEF-9E12-4AE0-A965-56BCD23931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2.begun.ru/click.jsp?url=Uua49eju7*4t0twTxQ54CTjlTPHP8j8HSsMSZdpFyQCt2G0MhpM4JlHY0LqQcO57x4txR94vp5MaoCnD9TNeGsv27HAgvANftEzfkIgV0SYOdpkfHuIIPb5k*Avo4MQs9oGHu*z-aVMF5bsT1ef-0qcmjrxTVaYUF0A4mA*mL4BV7yiOaRPsgoT1EXIJeZ-juADu*pWi3WCb0ZO2TdFO5OFaiLxqjJDXZtWYr2uj2AAZlFc*v2YoZkZdO4K4yKAtyFKk3wI8yUkFiZeGbmA943Dg5bMBy4n8BEG31b7tb97nX6d9bLJNA3fm7Q9VkSDI4Y-i6w" TargetMode="External"/><Relationship Id="rId2" Type="http://schemas.openxmlformats.org/officeDocument/2006/relationships/hyperlink" Target="http://click02.begun.ru/click.jsp?url=Uua49VlQUVAOj*Uw5i1bKhvGb9Ls0RwkaeAxRvDwmdx1HyHZhu6Fv3qaunHxAuNbfV9jyHX0ENFz19iFZbcoRN7Q5Hwhhyv2VfVfObHyVBwzgW5fiGiFbLjsQUE5i8heZuHKXTxPtRGNs-mQrCT074MB5pnxG4Fd3WoHmbibt9cu2kkOonKxO0WvXejNoRauMDKlcMy-vMOwBOxN4nFq9SoHBF*yCBEnBqcb3*QJUvnXnb0BxNbAKBJsH47PFBaEcYNMINp3As042L83O01wKItYaLcRlY-pOiB7eU7IVP3FDSDbGWAW9wq3ETHZSeZngtcqLw2l4tqcc0Ww9j18112XsVdgY5hqf5gzzWzgSsPVw0bV56hckp6db*XizjliYD0DEQ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12236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ИРКУТСКОЙ ОБЛАСТИ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all" dirty="0" smtClean="0">
                <a:latin typeface="Times New Roman" pitchFamily="18" charset="0"/>
                <a:cs typeface="Times New Roman" pitchFamily="18" charset="0"/>
              </a:rPr>
              <a:t>областное государственное образовательное КАЗЕННОЕ учреждение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all" dirty="0" smtClean="0">
                <a:latin typeface="Times New Roman" pitchFamily="18" charset="0"/>
                <a:cs typeface="Times New Roman" pitchFamily="18" charset="0"/>
              </a:rPr>
              <a:t>для детей–сирот и детей, оставшихся без попечения родителей, специальная (коррекционная) школа–интернат для детей–сирот и детей, оставшихся без попечения родителей, с ограниченными возможностями здоровья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cap="all" dirty="0" err="1" smtClean="0">
                <a:latin typeface="Times New Roman" pitchFamily="18" charset="0"/>
                <a:cs typeface="Times New Roman" pitchFamily="18" charset="0"/>
              </a:rPr>
              <a:t>Илир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428868"/>
            <a:ext cx="6929486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Презентация.</a:t>
            </a: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Штукату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р.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Маляр строительный.</a:t>
            </a:r>
          </a:p>
          <a:p>
            <a:pPr algn="ctr"/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Автор</a:t>
            </a:r>
          </a:p>
          <a:p>
            <a:r>
              <a:rPr lang="ru-RU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Наприенко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Л.Б.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Январь 2015г.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Риски профессии: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Плюсом этой работы следует считать хорошую оплату труда и то, что она чаще всего выполняется внутри здания, а значит, не придётся сильно мёрзнуть или жариться на солнце. Но всё-таки это нелёгкий труд, при котором невозможно оставаться чистым. После рабочего дня у штукатура песок и гипс скрепит на зубах, а также возможен кашель из-за осевшей в лёгких пыли. Разумеется, что это не самый безопасный для здоровья труд.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Преимуществом такой профессии есть её интернациональность. Ведь маляр нужен в любой стране — здания красят везде. И нет каких-то сложных отличий в работе, к примеру, чешских и бразильских маляров. Этому ремеслу несложно научиться. Существенным недостатком такой работы нужно считать все тот же растворитель, который может за несколько лет человека довести до астмы.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699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Требования к профессии: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 Штукатур - маляр  должен знать:</a:t>
            </a:r>
          </a:p>
          <a:p>
            <a:r>
              <a:rPr lang="ru-RU" dirty="0" smtClean="0"/>
              <a:t>- требования, предъявляемые к поверхности, подготовленной под высококачественную окраску, оклейку обоями и линкрустом;</a:t>
            </a:r>
          </a:p>
          <a:p>
            <a:r>
              <a:rPr lang="ru-RU" dirty="0" smtClean="0"/>
              <a:t>- составы и способы приготовления декоративных растворов,  растворов для штукатурки специального назначения и бетонов для торкретирования;</a:t>
            </a:r>
          </a:p>
          <a:p>
            <a:r>
              <a:rPr lang="ru-RU" dirty="0" smtClean="0"/>
              <a:t>- способы производства работ по улучшенной окраске поверхностей и оклейке их обоями и линкрустом;</a:t>
            </a:r>
          </a:p>
          <a:p>
            <a:r>
              <a:rPr lang="ru-RU" dirty="0" smtClean="0"/>
              <a:t>- виды и свойства замедлителей и ускорителей схватывания;</a:t>
            </a:r>
          </a:p>
          <a:p>
            <a:r>
              <a:rPr lang="ru-RU" dirty="0" smtClean="0"/>
              <a:t>- требования, предъявляемые к качеству материалов, применяемых при производстве малярных, обойных и штукатурных работ;</a:t>
            </a:r>
          </a:p>
          <a:p>
            <a:r>
              <a:rPr lang="ru-RU" dirty="0" smtClean="0"/>
              <a:t>- свойства растворов с химическими добавками (хлористые растворы, растворы с добавлением поташа, хлористого кальция) и правила обращения с ними;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Требования к профессии: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требования, предъявляемые к качеству малярных, обойных и штукатурных работ;</a:t>
            </a:r>
          </a:p>
          <a:p>
            <a:r>
              <a:rPr lang="ru-RU" dirty="0" smtClean="0"/>
              <a:t>- способы выполнения улучшенной штукатурки;</a:t>
            </a:r>
          </a:p>
          <a:p>
            <a:r>
              <a:rPr lang="ru-RU" dirty="0" smtClean="0"/>
              <a:t>- способы приготовления окрасочных составов;</a:t>
            </a:r>
          </a:p>
          <a:p>
            <a:r>
              <a:rPr lang="ru-RU" dirty="0" smtClean="0"/>
              <a:t>- способы промачивания поверхностей;</a:t>
            </a:r>
          </a:p>
          <a:p>
            <a:r>
              <a:rPr lang="ru-RU" dirty="0" smtClean="0"/>
              <a:t>- устройство механизмов и механизированных инструментов с рабочим давлением до 15 кг/см2 и правила работы с ними;</a:t>
            </a:r>
          </a:p>
          <a:p>
            <a:r>
              <a:rPr lang="ru-RU" dirty="0" smtClean="0"/>
              <a:t>- устройство </a:t>
            </a:r>
            <a:r>
              <a:rPr lang="ru-RU" dirty="0" err="1" smtClean="0"/>
              <a:t>растворонасосов</a:t>
            </a:r>
            <a:r>
              <a:rPr lang="ru-RU" dirty="0" smtClean="0"/>
              <a:t>, цемент-пушки и форсунок к ним;</a:t>
            </a:r>
          </a:p>
          <a:p>
            <a:r>
              <a:rPr lang="ru-RU" dirty="0" smtClean="0"/>
              <a:t>- способы раскроя обоев;</a:t>
            </a:r>
          </a:p>
          <a:p>
            <a:r>
              <a:rPr lang="ru-RU" dirty="0" smtClean="0"/>
              <a:t>- способы механизированного нанесения растворов и торкретирования поверхностей;</a:t>
            </a:r>
          </a:p>
          <a:p>
            <a:r>
              <a:rPr lang="ru-RU" dirty="0" smtClean="0"/>
              <a:t>- требования к качеству штукатурных работ.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Умелыми руками построен этот дом.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Умелыми руками дизайн подобран в тон!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оштукатуренный до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3290094"/>
            <a:ext cx="2857520" cy="2567798"/>
          </a:xfrm>
        </p:spPr>
      </p:pic>
      <p:pic>
        <p:nvPicPr>
          <p:cNvPr id="9" name="Содержимое 8" descr="ремонт комнаты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15008" y="1857364"/>
            <a:ext cx="2643206" cy="2214578"/>
          </a:xfrm>
        </p:spPr>
      </p:pic>
      <p:sp>
        <p:nvSpPr>
          <p:cNvPr id="7" name="Прямоугольник 6"/>
          <p:cNvSpPr/>
          <p:nvPr/>
        </p:nvSpPr>
        <p:spPr>
          <a:xfrm>
            <a:off x="207699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8434" name="Picture 2" descr="C:\Users\Пользователь\Desktop\ремон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143380"/>
            <a:ext cx="2676528" cy="2428892"/>
          </a:xfrm>
          <a:prstGeom prst="rect">
            <a:avLst/>
          </a:prstGeom>
          <a:noFill/>
        </p:spPr>
      </p:pic>
      <p:pic>
        <p:nvPicPr>
          <p:cNvPr id="18435" name="Picture 3" descr="C:\Users\Пользователь\Desktop\маляр картин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143116"/>
            <a:ext cx="178595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Вас приглашают учиться!</a:t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dirty="0"/>
          </a:p>
        </p:txBody>
      </p:sp>
      <p:pic>
        <p:nvPicPr>
          <p:cNvPr id="14" name="Содержимое 13" descr="картинка вас приглашают учитьс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2643206" cy="3214710"/>
          </a:xfrm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Тулунский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аграрный техникум», г. Тулун;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Профессиональное  училище № 27,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г. Братск;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Профессиональное  училище № 51,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п.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Кимильтей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Профессиональное  училище № 66,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Илимск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Профессиональное  училище № 36,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Ангарск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Востребованность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на рынке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труда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1714488"/>
            <a:ext cx="6286528" cy="335476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8">
              <a:buNone/>
            </a:pPr>
            <a:endParaRPr lang="ru-RU" sz="20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окончании учёбы ты можешь устроиться работать 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троительные организации, реставрационные мастерские, а также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ремонтно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строительные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коммунальные управления.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Штукатур и маляр строительный – это профессия для тебя. Она отлично подходит как юношам, так и девушкам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297656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133600" y="4429132"/>
            <a:ext cx="6560234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В создании презентации были использованы интернет – источники.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85786" y="2285992"/>
            <a:ext cx="3710014" cy="388620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МАЛЯР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Красить комнаты пора -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Пригласили маляра.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не с кистью и ведром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Наш маляр приходит в дом: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Вместо кисти он принёс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Механический насос.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Брызжет краска по стене,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Солнце светится в окне.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Стали стены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голубыми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Словно небо в вышине.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Новый дом почти готов -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Примет к празднику жильцов!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Вот кто строил этот дом,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Дом, в котором мы живём!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Баруздин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628" y="2285992"/>
            <a:ext cx="3686172" cy="388620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ШТУКАТУР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училища на стройку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нам приехал паренёк.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 уверенно и бойко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Штукатурит потолок.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Штукатурку лепит к стенам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Маленькой лопаткою,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Чтобы были эти стены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Ровные и гладкие.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 трудом своим гордится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своим успехам рад.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"Дело мастера боится", -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 парнишку говорят.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Пользователь\Desktop\маляр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2143140" cy="2071702"/>
          </a:xfrm>
          <a:prstGeom prst="rect">
            <a:avLst/>
          </a:prstGeom>
          <a:noFill/>
        </p:spPr>
      </p:pic>
      <p:pic>
        <p:nvPicPr>
          <p:cNvPr id="15363" name="Picture 3" descr="C:\Users\Пользователь\Desktop\картинка штукату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14290"/>
            <a:ext cx="1928826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Экскурс в  историю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Первые штукатуры появились в Древнем Египте за 5000 лет до н. э. Работали эти люди с гипсом и глиной. Их задача заключалась в том, чтобы выровнять поверхность стен как изнутри, так и снаружи зданий. Это была технология высокого качества, поскольку их работа сохранилась и по сей день.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Неизвестно когда появился на Земле первый маляр. Технология изготовления красок из охры и животного жира известна людям как минимум 20 тысяч лет. Примерно тогда же появились первые окрашенные предметы, что свидетельствует о знакомстве человека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малярским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ремеслом..…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857496"/>
            <a:ext cx="1900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699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699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9112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Штукатур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- специалист, который занимается штукатуркой и облицовкой различных строительных поверхностей (стен, пола и т.п.).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наше время есть разные способы облицевать кирпичные или бетонные стены внутри помещения: можно гипсокартонном, плиткой, облицовочными панелями и т. п. Но все же, зачастую предпочтение отдаётся старому способу — штукатурке. Это такой процесс, когда стены покрывают слоем раствора из песка, цемента или гипса. Плюсом такого решения можно считать экономию места, поскольку сам слой занимает не более 3–4 см. 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Маля́р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(нем.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Maler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— живописец) — рабочий, специалист, занимающийся окраской зданий, сооружений, оборудования, инструмента и прочих предметов интерьера. 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Наверное, большинство из нас хоть раз что-то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красили-либо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загородный дом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лддддибо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забо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дверь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квартире.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Тот, кто занимается этим почти каждый день и зарабатывает этим на жизнь, называется маляр. Такой человек тоже художник, только у него вместо полотна служат здания, машины и прочие объекты. Не каждый, кто взял в руки кисточку и банку краски, сумеет перекрасить поверхность как настоящий профессионал. Этому ремеслу также нужно учиться.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C:\Users\Пользователь\Desktop\штукатур в работ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14290"/>
            <a:ext cx="2214578" cy="1857388"/>
          </a:xfrm>
          <a:prstGeom prst="rect">
            <a:avLst/>
          </a:prstGeom>
          <a:noFill/>
        </p:spPr>
      </p:pic>
      <p:pic>
        <p:nvPicPr>
          <p:cNvPr id="16387" name="Picture 3" descr="C:\Users\Пользователь\Desktop\маляр в работ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14290"/>
            <a:ext cx="171451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Трудовые обязанности: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Штукатур</a:t>
            </a:r>
          </a:p>
          <a:p>
            <a:endParaRPr lang="ru-RU" dirty="0" smtClean="0"/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Основная цель штукатурных работ: придавать постройкам окончательный вид – отделывать их. Поэтому оштукатуривание относят к отделочным работам, завершающим весь комплекс строительных работ. В ходе строительства выполнение штукатурных работ занимает определенное место: их нельзя начать  раньше положенного срока или отложить на последний момент.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Главная задача штукатура отделать все поверхности так, чтобы здание выглядело идеально. Ровные, без впадин и бугров, стены и потолки, гладкие дверные и оконные откосы, геометрические четкие архитектурные детали, аккуратно разрезанные фасады – вот отнюдь не полный перечень требований к штукатурной обработке поверхностей. 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Штукатуры , первыми начинающие отделку здания, создают основу – свою особую грань на алмазе, которую потом дополняют рабочие других профессий, доводя здание до совершенства…</a:t>
            </a:r>
          </a:p>
          <a:p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Маляр строительный</a:t>
            </a:r>
          </a:p>
          <a:p>
            <a:endParaRPr lang="ru-RU" dirty="0" smtClean="0"/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Многое в работе маляра зависит от выбора состава красок. Цвет и оттенок, блеск или матовость, прозрачность определяют декоративные качества отделки, а стойкость краски к действию света, воды, содержащихся в атмосфере города газов – ее эксплуатационные свойства. Успешное выполнение профессиональных задач требует от маляра хорошего художественного вкуса, высокой эстетической культуры.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Зрение – его основной помощник и контролер. Ему нужно обладать высокой наблюдательностью и большой точностью зрительного восприятия и пространственного представления, уметь анализировать пространственное расположение декоративных форм, ширину и длину линий, пропорций в рисунке. Особенно высоки требования к различению тонких нюансов цвета.</a:t>
            </a:r>
          </a:p>
          <a:p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 помощь студенту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C:\Users\Пользователь\Desktop\справочник штукатур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2428892" cy="3643338"/>
          </a:xfrm>
          <a:prstGeom prst="rect">
            <a:avLst/>
          </a:prstGeom>
          <a:noFill/>
        </p:spPr>
      </p:pic>
      <p:pic>
        <p:nvPicPr>
          <p:cNvPr id="13315" name="Picture 3" descr="C:\Users\Пользователь\Desktop\инструктаж перед работ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42852"/>
            <a:ext cx="1714512" cy="2214578"/>
          </a:xfrm>
          <a:prstGeom prst="rect">
            <a:avLst/>
          </a:prstGeom>
          <a:noFill/>
        </p:spPr>
      </p:pic>
      <p:pic>
        <p:nvPicPr>
          <p:cNvPr id="13317" name="Picture 5" descr="C:\Users\Пользователь\Desktop\маляр пособи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714620"/>
            <a:ext cx="250033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Инструменты для работы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штукатура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Маляра строительного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маляр 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628" y="2428868"/>
            <a:ext cx="1285884" cy="1714512"/>
          </a:xfrm>
        </p:spPr>
      </p:pic>
      <p:pic>
        <p:nvPicPr>
          <p:cNvPr id="12" name="Содержимое 11" descr="радуга из валиков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86578" y="2428868"/>
            <a:ext cx="1905000" cy="1714512"/>
          </a:xfrm>
        </p:spPr>
      </p:pic>
      <p:pic>
        <p:nvPicPr>
          <p:cNvPr id="17412" name="Picture 4" descr="C:\Users\Пользователь\Desktop\инст маля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429132"/>
            <a:ext cx="2071702" cy="2071702"/>
          </a:xfrm>
          <a:prstGeom prst="rect">
            <a:avLst/>
          </a:prstGeom>
          <a:noFill/>
        </p:spPr>
      </p:pic>
      <p:pic>
        <p:nvPicPr>
          <p:cNvPr id="17413" name="Picture 5" descr="C:\Users\Пользователь\Desktop\шту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500306"/>
            <a:ext cx="2643206" cy="1643074"/>
          </a:xfrm>
          <a:prstGeom prst="rect">
            <a:avLst/>
          </a:prstGeom>
          <a:noFill/>
        </p:spPr>
      </p:pic>
      <p:pic>
        <p:nvPicPr>
          <p:cNvPr id="17414" name="Picture 6" descr="C:\Users\Пользователь\Desktop\инструменты штукатур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357694"/>
            <a:ext cx="2571768" cy="2071702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07699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Социальная значимость</a:t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профессии в обществе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42910" y="2071678"/>
            <a:ext cx="3714776" cy="4454842"/>
          </a:xfrm>
        </p:spPr>
        <p:txBody>
          <a:bodyPr>
            <a:normAutofit fontScale="40000" lnSpcReduction="20000"/>
          </a:bodyPr>
          <a:lstStyle/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Строители создают очень ценный товар — недвижимость. О ней мечтают сотни миллионов людей по всей планете. Причастны к созданию этой ценности и штукатуры. При сдаче многоэтажного дома подрядчиком должны быть оштукатурены огромные площади, поэтому при выполнении внутренних работ на стройке такого здания трудится несколько десятков штукатуров.</a:t>
            </a:r>
          </a:p>
          <a:p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038600" cy="4457712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Маляр вдыхает жизнь в серые постройки и предметы, предаёт им эстетический вид. Представьте себе, что здания будут просто поштукатурены, деревянные поручни и парты останутся в коричневых и чёрных пятнах от грязных рук, а корабли так и будут плавать ржавыми, пока не утонут. Краска не просто украшает поверхность, она ещё защищает её от коррозии и разрушения. Разумеется, что без покраски поверхностей трубопроводы, автомобили и металлические крыши за несколько лет приходили бы в негодность.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643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Массовость и уникальность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профессии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Люди с такой профессией работают в разных организациях. Ведь не только строительные компании содержат бригады штукатуров. Такие специалисты работают ещё и в крупных организациях с большим объёмом своих помещений, которые нужно постоянно ремонтировать и перестраивать.  Строители этой профессии должны быть физически выносливы и не иметь аллергии на пыль. При наличии соответствующего образования штукатур может со временем стать мастером отделочных работ.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наше время маляра встретить несложно. Любые внутренние и фасадные работы на строительной площадке не обходятся без этих специалистов. Люди такой профессии зачастую работают в строительных и монтажных организациях, а также на промышленных предприятиях.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Маляр должен также быть аккуратным и, желательно, не бояться высоты, ведь стены многоэтажных зданий тоже нужно красить.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412</TotalTime>
  <Words>1276</Words>
  <Application>Microsoft Office PowerPoint</Application>
  <PresentationFormat>Экран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МИНИСТЕРСТВО ОБРАЗОВАНИЯ ИРКУТСКОЙ ОБЛАСТИ областное государственное образовательное КАЗЕННОЕ учреждение  для детей–сирот и детей, оставшихся без попечения родителей, специальная (коррекционная) школа–интернат для детей–сирот и детей, оставшихся без попечения родителей, с ограниченными возможностями здоровья с. Илир   </vt:lpstr>
      <vt:lpstr>Слайд 2</vt:lpstr>
      <vt:lpstr>Экскурс в  историю</vt:lpstr>
      <vt:lpstr>Слайд 4</vt:lpstr>
      <vt:lpstr>Трудовые обязанности:</vt:lpstr>
      <vt:lpstr>       </vt:lpstr>
      <vt:lpstr>Инструменты для работы </vt:lpstr>
      <vt:lpstr>    Социальная значимость профессии в обществе  </vt:lpstr>
      <vt:lpstr>Массовость и уникальность профессии </vt:lpstr>
      <vt:lpstr>  Риски профессии: </vt:lpstr>
      <vt:lpstr>Требования к профессии: </vt:lpstr>
      <vt:lpstr>  Требования к профессии: </vt:lpstr>
      <vt:lpstr>Умелыми руками построен этот дом. Умелыми руками дизайн подобран в тон!</vt:lpstr>
      <vt:lpstr>Вас приглашают учиться! </vt:lpstr>
      <vt:lpstr>Востребованность на рынке труда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областное государственное образовательное КАЗЕННОЕ учреждение  для детей–сирот и детей, оставшихся без попечения родителей, специальная (коррекционная) школа–интернат для детей–сирот и детей, оставшихся без попечения родителей, с ограниченными возможностями здоровья с. Илир</dc:title>
  <dc:creator>Пользователь</dc:creator>
  <cp:lastModifiedBy>Пользователь</cp:lastModifiedBy>
  <cp:revision>33</cp:revision>
  <dcterms:created xsi:type="dcterms:W3CDTF">2015-01-17T11:07:54Z</dcterms:created>
  <dcterms:modified xsi:type="dcterms:W3CDTF">2015-02-19T14:41:52Z</dcterms:modified>
</cp:coreProperties>
</file>