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5E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835" y="-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AAE8-99DD-4E91-B15B-A611390BE44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45BE-CE05-46C9-B73C-6745764D7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AAE8-99DD-4E91-B15B-A611390BE44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45BE-CE05-46C9-B73C-6745764D7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AAE8-99DD-4E91-B15B-A611390BE44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45BE-CE05-46C9-B73C-6745764D7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AAE8-99DD-4E91-B15B-A611390BE44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45BE-CE05-46C9-B73C-6745764D7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AAE8-99DD-4E91-B15B-A611390BE44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45BE-CE05-46C9-B73C-6745764D7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AAE8-99DD-4E91-B15B-A611390BE44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45BE-CE05-46C9-B73C-6745764D7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AAE8-99DD-4E91-B15B-A611390BE44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45BE-CE05-46C9-B73C-6745764D7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AAE8-99DD-4E91-B15B-A611390BE44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8645BE-CE05-46C9-B73C-6745764D7B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AAE8-99DD-4E91-B15B-A611390BE44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45BE-CE05-46C9-B73C-6745764D7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AAE8-99DD-4E91-B15B-A611390BE44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98645BE-CE05-46C9-B73C-6745764D7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3CAAAE8-99DD-4E91-B15B-A611390BE44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45BE-CE05-46C9-B73C-6745764D7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3CAAAE8-99DD-4E91-B15B-A611390BE44D}" type="datetimeFigureOut">
              <a:rPr lang="ru-RU" smtClean="0"/>
              <a:pPr/>
              <a:t>27.04.2014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98645BE-CE05-46C9-B73C-6745764D7B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8;&#1086;&#1084;&#1091;&#1089;&#1077;&#1095;&#1082;&#1072;\Desktop\&#1042;&#1054;&#1042;\minus_na_trek_Tyomnaya_Noch_-_Lirika_(iPlayer.f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Советские Актёры – участники Великой Отечественной Войны</a:t>
            </a:r>
            <a:endParaRPr lang="ru-RU" dirty="0"/>
          </a:p>
        </p:txBody>
      </p:sp>
      <p:pic>
        <p:nvPicPr>
          <p:cNvPr id="15361" name="Picture 1" descr="C:\Users\Томусечка\Desktop\1336162856_09_a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45720" rIns="45720" anchor="t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1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Советские Актёры –   участники Великой Отечественной Войны</a:t>
            </a:r>
            <a:endParaRPr kumimoji="0" lang="ru-RU" sz="4600" b="1" i="1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6" name="minus_na_trek_Tyomnaya_Noch_-_Liri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8175" y="3305175"/>
            <a:ext cx="247650" cy="24765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1941-1945.at.ua/pforum/IUMATOV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0"/>
            <a:ext cx="2771800" cy="2204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http://1941-1945.at.ua/pforum/YUmatov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0"/>
            <a:ext cx="1763688" cy="2060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267744" y="2121238"/>
            <a:ext cx="68762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Георгий Александрович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Юматов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1941—1942 учился в Военно-морской школе. В 17 лет ушел на фронт, несколько раз был ранен, контужен. Воевал в частях морской пехоты.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 1942 года - юнга на торпедном катере «Отважный», спустя год - рулевой. Освобождал Будапешт, Бухарест, Вену. Награжден орденом Отечественной войны II степени, матросской медалью Ушакова, медалями «За взятие Будапешта», «За взятие Вены», «За победу над Германией».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rs.wapos.ru/base/2007-12-06/Anatoliy_Papanov9570-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3" y="1"/>
            <a:ext cx="1728192" cy="1772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http://pit.dirty.ru/dirty/1/2010/12/22/28994-230022-397d9debcbe07de59d6b5efbecee1ad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0"/>
            <a:ext cx="2627784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907704" y="2245319"/>
            <a:ext cx="7236296" cy="43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Анатолий Дмитриевич Папанов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 первых дней войны — на фронте. Был старшим сержантом, командовал взводом зенитной артиллерии. В 1942-м тяжело ранен в ногу под Харьковом и в 21 год стал инвалидом третьей группы.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Первые дни войны были для нашей армии тяжелыми и трагическими. Юные, необстрелянные призывники попали в ад. 'Разве забыть, как после двух с половиной часов боя из сорока двух человек осталось тринадцать?' - вспоминал Папанов впоследствии. Об этом времени он сыграет через много-много лет одну из самых ярких и значительных своих ролей - генерала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Серпилина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в экранизации романа Симонова 'Живые и мертвые'.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Награжден орденами Отечественной войны I и II степеней.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adin.npi-tu.ru/upload/image/_2011/16/05/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0"/>
            <a:ext cx="5112568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2289803"/>
            <a:ext cx="8352928" cy="445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Владимир Абрамович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Этуш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Владимира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Этуша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направили на курсы военных переводчиков в Ставрополь. Но на фронте он попал в стрелковый полк.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Этуш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сражался в горах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Кабарды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и Осетии, принимал участие в освобождении Ростова-на-Дону, Украины. Воевал героически, за что был награжден орденом Красной Звезды, медалями. Тогда же ему было присвоено звание лейтенанта. В 1944 г.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Этуш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был тяжело ранен и после госпиталя, получив вторую группу инвалидности, демобилизовался.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Награжден орденом Отечественной войны I степени, орденом Красной Звезды, медалями «За оборону Кавказа», «За оборону Москвы», «За победу над Германией».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onk.com.ua/images/articles/sovetskie-akteri-frontoviki_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3" y="0"/>
            <a:ext cx="2123728" cy="240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6000" y="0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Леонид </a:t>
            </a:r>
            <a:r>
              <a:rPr lang="ru-RU" b="1" dirty="0" err="1">
                <a:solidFill>
                  <a:srgbClr val="002060"/>
                </a:solidFill>
                <a:latin typeface="Bookman Old Style" pitchFamily="18" charset="0"/>
              </a:rPr>
              <a:t>Иович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 Гайдай</a:t>
            </a: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br>
              <a:rPr lang="ru-RU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В 1942 году Леонид Гайдай призван в армию. Первоначально его служба проходила в Монголии, где он объезжал лошадей, предназначенных для фронта. ...рвался на фронт. </a:t>
            </a:r>
            <a:br>
              <a:rPr lang="ru-RU" dirty="0">
                <a:solidFill>
                  <a:srgbClr val="002060"/>
                </a:solidFill>
                <a:latin typeface="Bookman Old Style" pitchFamily="18" charset="0"/>
              </a:rPr>
            </a:b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79712" y="2041645"/>
            <a:ext cx="716428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Гайдай служил во взводе пешей разведки, неоднократно ходил во вражеский тыл брать языка, был награжден несколькими медалями.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1943 году, возвращаясь с задания, Леонид Гайдай подорвался на противопехотной мине, получив тяжелейшее ранение ноги. Около года провел в госпиталях, перенес 5 операций. Ему угрожала ампутация, но он от нее категорически отказался. Время от времени рана открывалась, выходили осколки, воспалялась кость и эти мучения длились годами. Он был инвалидом, хотя никогда никому не говорил об этом. У него был настоящий мужской характер.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1941-1945.at.ua/pforum/Bustrickay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07904" cy="4725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923928" y="529487"/>
            <a:ext cx="522007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Элина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Быстрицкая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Во время войны работала во фронтовом передвижном эвакогоспитале санитаркой. Награждена орденом Отечественной войны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 степени, медалью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«За победу над Германией».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8964488" cy="273630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Мы знаем и любим очень многих артистов Советского кино, а также их работы в кино. Мы любим и помним таких артистов, как Ю. Никулин, В. Басов, А. Смирнов, А.Папанов, </a:t>
            </a:r>
            <a:r>
              <a:rPr lang="ru-RU" sz="2700" dirty="0" err="1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М.Пуговкин</a:t>
            </a:r>
            <a:r>
              <a:rPr lang="ru-RU" sz="2700" dirty="0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, Г. </a:t>
            </a:r>
            <a:r>
              <a:rPr lang="ru-RU" sz="2700" dirty="0" err="1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Юматов</a:t>
            </a:r>
            <a:r>
              <a:rPr lang="ru-RU" sz="2700" dirty="0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, а также многих других. Но мы почти ничего не знаем о главной роли каждого из них – о их роли в </a:t>
            </a:r>
            <a:br>
              <a:rPr lang="ru-RU" sz="2700" dirty="0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</a:br>
            <a:r>
              <a:rPr lang="ru-RU" sz="2700" dirty="0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Великой Отечественной войне. А ведь они все участвовали в боях за нашу Родину против фашизма</a:t>
            </a:r>
            <a:r>
              <a:rPr lang="ru-RU" sz="2700" dirty="0" smtClean="0">
                <a:latin typeface="Bookman Old Style" pitchFamily="18" charset="0"/>
              </a:rPr>
              <a:t>. 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topwar.ru/uploads/posts/2014-04/139836054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onk.com.ua/images/articles/sovetskie-akteri-frontoviki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0"/>
            <a:ext cx="3412356" cy="3128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http://1941-1945.at.ua/pforum/sovetskie-akteri-frontoviki_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212976"/>
            <a:ext cx="3312368" cy="3282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Picture 4" descr="C:\Users\Томусечка\Desktop\1aea8af6c5424d179105132c55ef9f29_f6d35b9411dd7e52d0f6491dae1878b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221088"/>
            <a:ext cx="2808312" cy="2252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979712" y="332656"/>
            <a:ext cx="3024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Смирнов Алексей </a:t>
            </a:r>
            <a:r>
              <a:rPr lang="ru-RU" sz="2800" b="1" dirty="0" err="1" smtClean="0">
                <a:solidFill>
                  <a:srgbClr val="002060"/>
                </a:solidFill>
                <a:latin typeface="Bookman Old Style" pitchFamily="18" charset="0"/>
              </a:rPr>
              <a:t>Макарович</a:t>
            </a:r>
            <a:r>
              <a:rPr lang="ru-RU" sz="28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endParaRPr lang="ru-RU" sz="28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Смирнов Алексей </a:t>
            </a:r>
            <a:r>
              <a:rPr lang="ru-RU" b="1" dirty="0" err="1">
                <a:solidFill>
                  <a:srgbClr val="002060"/>
                </a:solidFill>
                <a:latin typeface="Bookman Old Style" pitchFamily="18" charset="0"/>
              </a:rPr>
              <a:t>Макарович</a:t>
            </a: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br>
              <a:rPr lang="ru-RU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9 апреля 1944 года 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в районе деревни </a:t>
            </a:r>
            <a:r>
              <a:rPr lang="ru-RU" b="1" dirty="0" err="1">
                <a:solidFill>
                  <a:srgbClr val="002060"/>
                </a:solidFill>
                <a:latin typeface="Bookman Old Style" pitchFamily="18" charset="0"/>
              </a:rPr>
              <a:t>Пилява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 после мощных артналётов два батальона противника при поддержке 13 танков перешли в атаку. Тов. Смирнов со взводом открыл мощный миномётный огонь по немецкой пехоте. В этом бою огнём взвода было уничтожено: 4 станковых и 2 ручных пулемёта, 110 фашистских солдат и офицеров. Контратака немцев была отбита. </a:t>
            </a:r>
            <a:br>
              <a:rPr lang="ru-RU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20 июля 1944 года 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в районе высоты 283.0 противник силою до 40 гитлеровцев атаковал батарею. Смирнов, воодушевляя бойцов, бросился в бой с личным оружием. Огнём из винтовки и автоматов батарея отбила нападение немцев. На поле боя осталось 17 гитлеровцев, Смирнов лично взял в плен 7 гитлеровцев. </a:t>
            </a:r>
            <a:br>
              <a:rPr lang="ru-RU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22 </a:t>
            </a:r>
            <a:r>
              <a:rPr lang="ru-RU" b="1" dirty="0">
                <a:solidFill>
                  <a:srgbClr val="FF0000"/>
                </a:solidFill>
                <a:latin typeface="Bookman Old Style" pitchFamily="18" charset="0"/>
              </a:rPr>
              <a:t>января 1945 года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, несмотря на интенсивный огонь противника, со своим расчётом на себе переправил миномёт на левый берег реки Одер. Откуда огнём из миномёта уничтожил 2 пулемётные точки в деревне </a:t>
            </a:r>
            <a:r>
              <a:rPr lang="ru-RU" b="1" dirty="0" err="1">
                <a:solidFill>
                  <a:srgbClr val="002060"/>
                </a:solidFill>
                <a:latin typeface="Bookman Old Style" pitchFamily="18" charset="0"/>
              </a:rPr>
              <a:t>Эйхенрид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 и до 20 гитлеровцев. 36-й артполк овладел деревней и плацдармом на левом берегу реки Одер. </a:t>
            </a:r>
            <a:br>
              <a:rPr lang="ru-RU" b="1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Актер </a:t>
            </a:r>
            <a:r>
              <a:rPr lang="ru-RU" b="1" dirty="0">
                <a:solidFill>
                  <a:srgbClr val="002060"/>
                </a:solidFill>
                <a:latin typeface="Bookman Old Style" pitchFamily="18" charset="0"/>
              </a:rPr>
              <a:t>на фронте стал кавалером ордена Славы 2-й и 3-й степени, кавалером Ордена Красной Звезды, был награжден медалями "За отвагу" и "За боевые заслуги".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1941-1945.at.ua/pforum/Nikulin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192" y="0"/>
            <a:ext cx="7272808" cy="4581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51720" y="4869160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</a:rPr>
              <a:t>Никулин Юрий Владимирович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60648"/>
            <a:ext cx="66247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Bookman Old Style" pitchFamily="18" charset="0"/>
              </a:rPr>
              <a:t>Никулин Юрий Владимирович</a:t>
            </a: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b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Уже с первых дней войны батарея Никулина открыла огонь по фашистским самолетам, которые прорывались к Ленинграду, закидывали Финский залив глубинными минами. В составе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зенитной</a:t>
            </a: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 батареи Никулин воевал до весны 1943 года, дослужился до звания старшего сержанта. Затем он дважды побывал в госпитале – после воспаления легких и после контузии. После выздоровления его направили в 72-й отдельный зенитный дивизион под Колпином. </a:t>
            </a:r>
            <a:b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О годах войны Юрий Владимирович вспоминал: «Не могу сказать, что я отношусь к храбрым людям. Нет, мне бывало страшно. Все дело в том, как тот страх проявляется. С одними случались истерики — они плакали, кричали, убегали. Другие переносили внешне спокойно... Но первого убитого при мне человека невозможно забыть. </a:t>
            </a:r>
            <a:b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  </a:t>
            </a:r>
            <a:endParaRPr lang="ru-RU" sz="20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21.by/pub/news/2009/10/12568648223940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0"/>
            <a:ext cx="2016224" cy="2258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http://1941-1945.at.ua/pforum/Gulyae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5805" y="0"/>
            <a:ext cx="3338195" cy="2247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95736" y="1897668"/>
            <a:ext cx="694826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Гуляев Владимир Леонидович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1942 году был принят в Пермскую авиашколу, которую закончил в звании младшего лейтенанта.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Находясь на фронте, Гуляев каждый день вылетал на задания. И каждый раз выбирал себе крупную цель - разбомбить железнодорожный состав, сбросить  снаряды на зенитную батарею, уничтожить склад с боеприпасами.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В 1-й эскадрилье Владимир Гуляев и пройдет все свои фронтовые университеты до самого победного дня - 9 мая 1945 года.</a:t>
            </a:r>
            <a:b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1941-1945.at.ua/pforum/Vesni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2483768" cy="2853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http://img160.imageshack.us/img160/9331/1bj5.th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0"/>
            <a:ext cx="2339752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55776" y="2636912"/>
            <a:ext cx="590465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Весник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Евгений Яковлевич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воевал три года. Награжден двумя медалями «За отвагу», орденом Отечественной войны, орденом Красной Звезды.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116</TotalTime>
  <Words>133</Words>
  <Application>Microsoft Office PowerPoint</Application>
  <PresentationFormat>Экран (4:3)</PresentationFormat>
  <Paragraphs>18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Советские Актёры – участники Великой Отечественной Войны</vt:lpstr>
      <vt:lpstr>Мы знаем и любим очень многих артистов Советского кино, а также их работы в кино. Мы любим и помним таких артистов, как Ю. Никулин, В. Басов, А. Смирнов, А.Папанов, М.Пуговкин, Г. Юматов, а также многих других. Но мы почти ничего не знаем о главной роли каждого из них – о их роли в  Великой Отечественной войне. А ведь они все участвовали в боях за нашу Родину против фашизма.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Томусечка</dc:creator>
  <cp:lastModifiedBy>Томусечка</cp:lastModifiedBy>
  <cp:revision>13</cp:revision>
  <dcterms:created xsi:type="dcterms:W3CDTF">2014-04-27T09:28:17Z</dcterms:created>
  <dcterms:modified xsi:type="dcterms:W3CDTF">2014-04-27T11:42:27Z</dcterms:modified>
</cp:coreProperties>
</file>