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32885-2D80-4506-B8AB-505D2EF060C1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3CF58-C59B-4CFD-9552-C63C40C48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008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3CF58-C59B-4CFD-9552-C63C40C48B8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42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28_%D0%B3%D0%BE%D0%B4" TargetMode="External"/><Relationship Id="rId2" Type="http://schemas.openxmlformats.org/officeDocument/2006/relationships/hyperlink" Target="http://ru.wikipedia.org/wiki/%D0%9B%D0%B8%D0%BB%D1%8F_%D0%91%D1%80%D0%B8%D0%B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5%D1%81%D0%B5%D0%BD%D0%BA%D0%B0_%D0%9C%D0%B0%D1%8F%D0%BA%D0%BE%D0%B2%D1%81%D0%BA%D0%BE%D0%B3%D0%BE" TargetMode="External"/><Relationship Id="rId2" Type="http://schemas.openxmlformats.org/officeDocument/2006/relationships/hyperlink" Target="http://ru.wikipedia.org/wiki/1923_%D0%B3%D0%BE%D0%B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ВЛАДИМИР ВЛАДИМИРОВИЧ МАЯКОВСКИЙ (1893-1930)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17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ФОТО ВЕЛИКОГО ПИСАТЕЛЯ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56" y="1554163"/>
            <a:ext cx="3367488" cy="4525962"/>
          </a:xfrm>
        </p:spPr>
      </p:pic>
    </p:spTree>
    <p:extLst>
      <p:ext uri="{BB962C8B-B14F-4D97-AF65-F5344CB8AC3E}">
        <p14:creationId xmlns:p14="http://schemas.microsoft.com/office/powerpoint/2010/main" val="72477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БИОГРАФИЯ МАЯКОВСКОГО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Владимир Владимирович Маяковский родился в Грузии, в селе </a:t>
            </a:r>
            <a:r>
              <a:rPr lang="ru-RU" dirty="0" err="1"/>
              <a:t>Багдади</a:t>
            </a:r>
            <a:r>
              <a:rPr lang="ru-RU" dirty="0"/>
              <a:t>, в семье лесничего. С 1902 г. учился в гимназии в Кутаиси, затем в Москве, куда после смерти отца переехал вместе со всей семьей. В 1908 г. оставил гимназию, отдавшись подпольной революционной работе. В пятнадцатилетнем возрасте вступил в РСДРП(б), выполнял пропагандистские задания. Трижды подвергался аресту; в 1909 г. сидел в Бутырской тюрьме в одиночке. Там и начал писать стихи. С1911 г. занимался в Московском училище живописи, ваяния и зодчества. Примкнув к </a:t>
            </a:r>
            <a:r>
              <a:rPr lang="ru-RU" dirty="0" err="1"/>
              <a:t>кубофутуристам</a:t>
            </a:r>
            <a:r>
              <a:rPr lang="ru-RU" dirty="0"/>
              <a:t>, в 1912 г. опубликовал первое стихотворение — "Ночь"- в футуристическом сборнике "Пощечина общественному вкусу".</a:t>
            </a:r>
          </a:p>
          <a:p>
            <a:r>
              <a:rPr lang="ru-RU" dirty="0"/>
              <a:t>По силе таланта и размаху литературной деятельности Маяковский принадлежит к числу титанических фигур русского искусства. Его поэзия — художественная летопись нашей страны в эпоху Великой Октябрьской революции и построения социализма. Маяковский — истинный певец Октября, он как бы живое олицетворение нового типа поэта — активного борца за светлое будущее народа. Его стихи и поэмы "весомо, грубо, зримо" навсегда вошли в историю XX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61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ИНТЕРЕСНЫЕ ФАКТЫ ИЗ ЖИЗНИ ПОЭТА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Невозможно представить творчество Маяковского без женщины, которая на протяжении почти всей его «творческой карьеры», была его музой — без </a:t>
            </a:r>
            <a:r>
              <a:rPr lang="ru-RU" dirty="0">
                <a:hlinkClick r:id="rId2" tooltip="Лиля Брик"/>
              </a:rPr>
              <a:t>Лили Брик</a:t>
            </a:r>
            <a:r>
              <a:rPr lang="ru-RU" dirty="0"/>
              <a:t>.</a:t>
            </a:r>
          </a:p>
          <a:p>
            <a:r>
              <a:rPr lang="ru-RU" dirty="0"/>
              <a:t>Маяковский и Лиля Брик познакомились в июле 1915 года, когда сестра Лили Эльза, с которой у поэта был роман, привела его в квартиру Бриков, Лили и её мужа Осипа. Маяковский читал свою не опубликованную ещё поэму «Облако в штанах» и тут же посвятил её Лиле Брик. Маяковский назвал этот день «радостнейшей датой». О. Брик через некоторое время издал поэму. Вскоре последовал бурный роман, нашедший отражение в поэмах «Флейта-позвоночник» (1915) и «Человек» (1916), стихотворениях «Ко всему» (1916) и «</a:t>
            </a:r>
            <a:r>
              <a:rPr lang="ru-RU" dirty="0" err="1"/>
              <a:t>Лиличка</a:t>
            </a:r>
            <a:r>
              <a:rPr lang="ru-RU" dirty="0"/>
              <a:t>!». Позднее </a:t>
            </a:r>
            <a:r>
              <a:rPr lang="ru-RU" dirty="0" err="1"/>
              <a:t>О.Брик</a:t>
            </a:r>
            <a:r>
              <a:rPr lang="ru-RU" dirty="0"/>
              <a:t> издал поэму «Флейта-позвоночник». Маяковский все свои произведения (кроме поэмы «Владимир Ильич Ленин») посвящал Лиле Брик; в </a:t>
            </a:r>
            <a:r>
              <a:rPr lang="ru-RU" dirty="0">
                <a:hlinkClick r:id="rId3" tooltip="1928 год"/>
              </a:rPr>
              <a:t>1928 году</a:t>
            </a:r>
            <a:r>
              <a:rPr lang="ru-RU" dirty="0"/>
              <a:t>, с публикацией первого собрания сочинений, В. Маяковский посвятил ей и все произведения, созданные до их знакомства.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478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СТИЛЬ</a:t>
            </a:r>
            <a:r>
              <a:rPr lang="en-US" dirty="0" smtClean="0"/>
              <a:t>,</a:t>
            </a:r>
            <a:r>
              <a:rPr lang="ru-RU" dirty="0" smtClean="0"/>
              <a:t>КОТОРЫЙ ПРИДУМАЛ САМ МАЯКОВСКИЙ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Маяковский не признавал традиционные стихотворные размеры, он придумывал для своих стихов ритм; полиметрические композиции объединяются стилем и единой синтаксической интонацией, которая задаётся графической подачей стиха: сперва разделением стиха на несколько строк, записываемых в столбик, а с </a:t>
            </a:r>
            <a:r>
              <a:rPr lang="ru-RU" dirty="0">
                <a:hlinkClick r:id="rId2" tooltip="1923 год"/>
              </a:rPr>
              <a:t>1923 года</a:t>
            </a:r>
            <a:r>
              <a:rPr lang="ru-RU" dirty="0"/>
              <a:t> знаменитой </a:t>
            </a:r>
            <a:r>
              <a:rPr lang="ru-RU" dirty="0">
                <a:hlinkClick r:id="rId3" tooltip="Лесенка Маяковского"/>
              </a:rPr>
              <a:t>«лесенкой»</a:t>
            </a:r>
            <a:r>
              <a:rPr lang="ru-RU" dirty="0"/>
              <a:t>, которая стала «визитной карточкой» Маяковского. Лесенка помогала Маяковскому заставить читать его стихи с правильной интонацией, так как запятых иногда было недостаточно.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467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60</Words>
  <Application>Microsoft Office PowerPoint</Application>
  <PresentationFormat>Экран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ВЛАДИМИР ВЛАДИМИРОВИЧ МАЯКОВСКИЙ (1893-1930)</vt:lpstr>
      <vt:lpstr>ФОТО ВЕЛИКОГО ПИСАТЕЛЯ</vt:lpstr>
      <vt:lpstr>БИОГРАФИЯ МАЯКОВСКОГО</vt:lpstr>
      <vt:lpstr>ИНТЕРЕСНЫЕ ФАКТЫ ИЗ ЖИЗНИ ПОЭТА</vt:lpstr>
      <vt:lpstr>СТИЛЬ,КОТОРЫЙ ПРИДУМАЛ САМ МАЯКОВСКИЙ.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ВЛАДИМИРОВИЧ МАЯКОВСКИЙ (1893-1930)</dc:title>
  <cp:lastModifiedBy>UserXP</cp:lastModifiedBy>
  <cp:revision>7</cp:revision>
  <dcterms:modified xsi:type="dcterms:W3CDTF">2012-04-12T08:45:26Z</dcterms:modified>
</cp:coreProperties>
</file>