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D6B12DF-E47D-402B-8F58-4AD5F66EE7DD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DBA0E8D-E6CC-4B76-B3A9-812C99CBF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47002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Деревянные кружева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71462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Исследовательский проект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Выполнила ученица 6 Б класса МБОУ СОШ №17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Воронина </a:t>
            </a:r>
            <a:r>
              <a:rPr lang="ru-RU" dirty="0" err="1" smtClean="0">
                <a:solidFill>
                  <a:schemeClr val="bg1"/>
                </a:solidFill>
              </a:rPr>
              <a:t>Евангелина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060" t="18309" r="9171" b="9084"/>
          <a:stretch>
            <a:fillRect/>
          </a:stretch>
        </p:blipFill>
        <p:spPr bwMode="auto">
          <a:xfrm>
            <a:off x="0" y="1285860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5214974" cy="36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"/>
            <a:ext cx="3175194" cy="6858001"/>
          </a:xfrm>
        </p:spPr>
      </p:pic>
      <p:pic>
        <p:nvPicPr>
          <p:cNvPr id="5" name="Рисунок 4" descr="D:\ФОТО\Изображение 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4924330" cy="44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изображение1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94349"/>
            <a:ext cx="4031002" cy="44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hushara.ru/photo/windows/16_00003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0"/>
            <a:ext cx="5940425" cy="45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Изображение 31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575" y="3545665"/>
            <a:ext cx="5940425" cy="33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Изображение 3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71767"/>
            <a:ext cx="5195914" cy="39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571744"/>
            <a:ext cx="642942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наличник дома – это защита от темных сил или украшение дома?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наличник дома – это элемент декора, украшения, смысл изображенных на нём символов утерян и  непонятен.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– исследование и изучение сохранившейся домовой резьбы наличников города Вичуга.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285728"/>
            <a:ext cx="6429388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Узнать значение слова «наличник»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Сделать фотографии наиболее красивых наличников Вичуги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Изучить литературу о символике наличников, об их происхождении.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Выявить отдельные повторяющиеся  элементы, «расшифровать» их - связать с  древней языческой символикой  славян.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Представить собранный фотоматериал  в буклете для ознакомления всех желающих с особенностями домовой резьбы деревянных домов Вичуги.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Проектным продуктом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будет  исследовательская работа,  презентация моего проекта, буклет, в котором я попытаюсь объяснить значения некоторых символов наличников, а также фотографии  наиболее интересных, красивых  наличников.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ФОТО\Изображение 3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7864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1428736"/>
            <a:ext cx="3143272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 чем могут рассказать «деревянные кружева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О</a:t>
            </a:r>
            <a:r>
              <a:rPr lang="ru-RU" dirty="0" smtClean="0"/>
              <a:t>рнамент  можно </a:t>
            </a:r>
            <a:r>
              <a:rPr lang="ru-RU" dirty="0"/>
              <a:t>условно разделить на </a:t>
            </a:r>
            <a:r>
              <a:rPr lang="ru-RU" dirty="0" smtClean="0"/>
              <a:t>группы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солярные </a:t>
            </a:r>
            <a:r>
              <a:rPr lang="ru-RU" dirty="0"/>
              <a:t>символы (</a:t>
            </a:r>
            <a:r>
              <a:rPr lang="ru-RU" dirty="0" err="1"/>
              <a:t>символы</a:t>
            </a:r>
            <a:r>
              <a:rPr lang="ru-RU" dirty="0"/>
              <a:t> солнышка);</a:t>
            </a:r>
            <a:br>
              <a:rPr lang="ru-RU" dirty="0"/>
            </a:br>
            <a:r>
              <a:rPr lang="ru-RU" dirty="0"/>
              <a:t>- символы воды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символы земли </a:t>
            </a:r>
            <a:br>
              <a:rPr lang="ru-RU" dirty="0"/>
            </a:br>
            <a:r>
              <a:rPr lang="ru-RU" dirty="0"/>
              <a:t>- символы – обереги;</a:t>
            </a:r>
            <a:br>
              <a:rPr lang="ru-RU" dirty="0"/>
            </a:br>
            <a:r>
              <a:rPr lang="ru-RU" dirty="0"/>
              <a:t>- символы-пожелания</a:t>
            </a:r>
          </a:p>
          <a:p>
            <a:pPr>
              <a:buFontTx/>
              <a:buChar char="-"/>
            </a:pPr>
            <a:r>
              <a:rPr lang="ru-RU" dirty="0" smtClean="0"/>
              <a:t>символы </a:t>
            </a:r>
            <a:r>
              <a:rPr lang="ru-RU" dirty="0"/>
              <a:t>передающие информацию о хозяевах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57620" y="2887682"/>
            <a:ext cx="5286380" cy="39703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знаки, имеющие отношение к ходу солнца, к его положению на небосводе, называются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солярными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считаются очень сильными, мужскими знаками.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Солнце изображалось в разных видах, встречается его изображение в виде ромба с исходящими из центра лучами.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открытие!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солнце сопровождают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солярные спутники – конь и птица, которые, согласно мифологии, являются «носителями».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наличниках советского времени, а в особенности в послевоенный период, солярный знак превратился в цветочек, либо его заменяла пятиконечная звезда.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лексей\Desktop\0_3348_6a5290b4_XL[1].jpg"/>
          <p:cNvPicPr>
            <a:picLocks noChangeAspect="1" noChangeArrowheads="1"/>
          </p:cNvPicPr>
          <p:nvPr/>
        </p:nvPicPr>
        <p:blipFill>
          <a:blip r:embed="rId2"/>
          <a:srcRect l="35156" t="11432" r="17187" b="10064"/>
          <a:stretch>
            <a:fillRect/>
          </a:stretch>
        </p:blipFill>
        <p:spPr bwMode="auto">
          <a:xfrm>
            <a:off x="0" y="2016652"/>
            <a:ext cx="3786182" cy="484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a2385_922a0c79_XX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0"/>
            <a:ext cx="7275246" cy="2714644"/>
          </a:xfrm>
          <a:prstGeom prst="rect">
            <a:avLst/>
          </a:prstGeom>
        </p:spPr>
      </p:pic>
      <p:pic>
        <p:nvPicPr>
          <p:cNvPr id="11" name="Рисунок 10" descr="http://oo1f.mail.yandex.net/static/e848a635a9ef47028c562473039261ac/tmphcs7Z9_html_m11f0083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06" y="0"/>
            <a:ext cx="450059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DSC0132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2928958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Знаки аграрной магии самые простые, одни из самых распространенных. Ромбики с точками внутри, перекрещивающиеся двойные полосы —  так рисовали наши предки вспаханное и засеянное поле. Поле – ромб или квадрат, разделенный внутри на четыре части. В целом, ромб или квадрат с точкой посередине – это то, что может родить.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Рисунок 12" descr="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72074"/>
            <a:ext cx="1785926" cy="1785926"/>
          </a:xfrm>
          <a:prstGeom prst="rect">
            <a:avLst/>
          </a:prstGeom>
          <a:noFill/>
        </p:spPr>
      </p:pic>
      <p:pic>
        <p:nvPicPr>
          <p:cNvPr id="18439" name="Рисунок 14" descr="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143248"/>
            <a:ext cx="1857388" cy="1857388"/>
          </a:xfrm>
          <a:prstGeom prst="rect">
            <a:avLst/>
          </a:prstGeom>
          <a:noFill/>
        </p:spPr>
      </p:pic>
      <p:pic>
        <p:nvPicPr>
          <p:cNvPr id="18438" name="Рисунок 15" descr="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205408"/>
            <a:ext cx="1652592" cy="1652592"/>
          </a:xfrm>
          <a:prstGeom prst="rect">
            <a:avLst/>
          </a:prstGeom>
          <a:noFill/>
        </p:spPr>
      </p:pic>
      <p:pic>
        <p:nvPicPr>
          <p:cNvPr id="18437" name="Рисунок 19" descr="s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14686"/>
            <a:ext cx="1571636" cy="1571636"/>
          </a:xfrm>
          <a:prstGeom prst="rect">
            <a:avLst/>
          </a:prstGeom>
          <a:noFill/>
        </p:spPr>
      </p:pic>
      <p:pic>
        <p:nvPicPr>
          <p:cNvPr id="18436" name="Рисунок 16" descr="s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071942"/>
            <a:ext cx="1785950" cy="1785950"/>
          </a:xfrm>
          <a:prstGeom prst="rect">
            <a:avLst/>
          </a:prstGeom>
          <a:noFill/>
        </p:spPr>
      </p:pic>
      <p:pic>
        <p:nvPicPr>
          <p:cNvPr id="18435" name="Рисунок 17" descr="s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143248"/>
            <a:ext cx="3176599" cy="1104904"/>
          </a:xfrm>
          <a:prstGeom prst="rect">
            <a:avLst/>
          </a:prstGeom>
          <a:noFill/>
        </p:spPr>
      </p:pic>
      <p:pic>
        <p:nvPicPr>
          <p:cNvPr id="18434" name="Рисунок 18" descr="s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4143380"/>
            <a:ext cx="1684608" cy="1857388"/>
          </a:xfrm>
          <a:prstGeom prst="rect">
            <a:avLst/>
          </a:prstGeom>
          <a:noFill/>
        </p:spPr>
      </p:pic>
      <p:pic>
        <p:nvPicPr>
          <p:cNvPr id="18433" name="Рисунок 20" descr="s1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000372"/>
            <a:ext cx="1714512" cy="1714512"/>
          </a:xfrm>
          <a:prstGeom prst="rect">
            <a:avLst/>
          </a:prstGeom>
          <a:noFill/>
        </p:spPr>
      </p:pic>
      <p:pic>
        <p:nvPicPr>
          <p:cNvPr id="15" name="Рисунок 14" descr="D:\ФОТО\Изображение 32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1"/>
            <a:ext cx="600076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DSC0130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542925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_a236f_74323a00_XXXL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23233" y="1071546"/>
            <a:ext cx="926723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286808" cy="163121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Женщина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интересно искать фигурки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резных узорах: иногда она определяется очень четко, а иногда так сильно искажена, что выглядит как удивительное переплетение цветов и змей. Но в любом случае ее можно узнать - центральная симметрия фигурки, голова, раскинутые руки и ноги.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0_4f85_6027bf23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3050"/>
            <a:ext cx="5348258" cy="1928826"/>
          </a:xfrm>
        </p:spPr>
      </p:pic>
      <p:pic>
        <p:nvPicPr>
          <p:cNvPr id="11" name="Рисунок 10" descr="0_636e_a43a2b31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02593" y="1571612"/>
            <a:ext cx="3941407" cy="2857520"/>
          </a:xfrm>
          <a:prstGeom prst="rect">
            <a:avLst/>
          </a:prstGeom>
        </p:spPr>
      </p:pic>
      <p:pic>
        <p:nvPicPr>
          <p:cNvPr id="12" name="Рисунок 11" descr="DSC013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3429000"/>
            <a:ext cx="5294815" cy="2500330"/>
          </a:xfrm>
          <a:prstGeom prst="rect">
            <a:avLst/>
          </a:prstGeom>
        </p:spPr>
      </p:pic>
      <p:pic>
        <p:nvPicPr>
          <p:cNvPr id="13" name="Рисунок 12" descr="0_6742_a47021ee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87467" y="4429132"/>
            <a:ext cx="4756533" cy="2428868"/>
          </a:xfrm>
          <a:prstGeom prst="rect">
            <a:avLst/>
          </a:prstGeom>
        </p:spPr>
      </p:pic>
      <p:pic>
        <p:nvPicPr>
          <p:cNvPr id="14" name="Рисунок 13" descr="D:\ФОТО\Изображение 3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57694"/>
            <a:ext cx="435768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Классификация наличников нашего города.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6"/>
            <a:ext cx="8229600" cy="3883021"/>
          </a:xfrm>
          <a:solidFill>
            <a:schemeClr val="accent2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наличию ставень — без ставен;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Преобладающий вид резьбы — накладная, прорезная.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 возрасту — старше 60 лет.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Количество цветов покраски — в один цвет, чаще - в два,  реже в три.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Презентация10</Template>
  <TotalTime>297</TotalTime>
  <Words>252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Презентация10</vt:lpstr>
      <vt:lpstr>Деревянные кружева</vt:lpstr>
      <vt:lpstr>Слайд 2</vt:lpstr>
      <vt:lpstr>Проблемный вопрос: наличник дома – это защита от темных сил или украшение дома?  Гипотеза исследования: наличник дома – это элемент декора, украшения, смысл изображенных на нём символов утерян и  непонятен.   Цель проекта – исследование и изучение сохранившейся домовой резьбы наличников города Вичуга. </vt:lpstr>
      <vt:lpstr>Слайд 4</vt:lpstr>
      <vt:lpstr>Слайд 5</vt:lpstr>
      <vt:lpstr>Слайд 6</vt:lpstr>
      <vt:lpstr>Земля Знаки аграрной магии самые простые, одни из самых распространенных. Ромбики с точками внутри, перекрещивающиеся двойные полосы —  так рисовали наши предки вспаханное и засеянное поле. Поле – ромб или квадрат, разделенный внутри на четыре части. В целом, ромб или квадрат с точкой посередине – это то, что может родить.   </vt:lpstr>
      <vt:lpstr>Слайд 8</vt:lpstr>
      <vt:lpstr>Классификация наличников нашего города. </vt:lpstr>
      <vt:lpstr>Выводы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Деревянные кружева</dc:title>
  <dc:creator>User</dc:creator>
  <cp:lastModifiedBy>User</cp:lastModifiedBy>
  <cp:revision>32</cp:revision>
  <dcterms:created xsi:type="dcterms:W3CDTF">2013-04-22T06:36:32Z</dcterms:created>
  <dcterms:modified xsi:type="dcterms:W3CDTF">2013-08-25T13:51:14Z</dcterms:modified>
</cp:coreProperties>
</file>