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8" r:id="rId4"/>
    <p:sldId id="269" r:id="rId5"/>
    <p:sldId id="271" r:id="rId6"/>
    <p:sldId id="267" r:id="rId7"/>
    <p:sldId id="270" r:id="rId8"/>
    <p:sldId id="273" r:id="rId9"/>
    <p:sldId id="274" r:id="rId10"/>
    <p:sldId id="275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991"/>
    <a:srgbClr val="00CC00"/>
    <a:srgbClr val="008000"/>
    <a:srgbClr val="CC00FF"/>
    <a:srgbClr val="F40CB2"/>
    <a:srgbClr val="1472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3114" y="-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5319-7831-46EE-B65C-5E4FA29CA3DF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9AEA-DE64-47FA-AD5B-BD8CDFBD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5319-7831-46EE-B65C-5E4FA29CA3DF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9AEA-DE64-47FA-AD5B-BD8CDFBD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5319-7831-46EE-B65C-5E4FA29CA3DF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9AEA-DE64-47FA-AD5B-BD8CDFBD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5319-7831-46EE-B65C-5E4FA29CA3DF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9AEA-DE64-47FA-AD5B-BD8CDFBD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5319-7831-46EE-B65C-5E4FA29CA3DF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9AEA-DE64-47FA-AD5B-BD8CDFBD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5319-7831-46EE-B65C-5E4FA29CA3DF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9AEA-DE64-47FA-AD5B-BD8CDFBD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5319-7831-46EE-B65C-5E4FA29CA3DF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9AEA-DE64-47FA-AD5B-BD8CDFBD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5319-7831-46EE-B65C-5E4FA29CA3DF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9AEA-DE64-47FA-AD5B-BD8CDFBD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5319-7831-46EE-B65C-5E4FA29CA3DF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9AEA-DE64-47FA-AD5B-BD8CDFBD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5319-7831-46EE-B65C-5E4FA29CA3DF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9AEA-DE64-47FA-AD5B-BD8CDFBD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5319-7831-46EE-B65C-5E4FA29CA3DF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9AEA-DE64-47FA-AD5B-BD8CDFBD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C5319-7831-46EE-B65C-5E4FA29CA3DF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D9AEA-DE64-47FA-AD5B-BD8CDFBD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3125_fu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291194">
            <a:off x="52620" y="5152821"/>
            <a:ext cx="5956771" cy="144090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14721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днем рождения, Ставрополь</a:t>
            </a:r>
            <a:endParaRPr lang="ru-RU" b="1" dirty="0">
              <a:ln w="11430"/>
              <a:solidFill>
                <a:srgbClr val="14721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6572264" y="2857496"/>
            <a:ext cx="785818" cy="20002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072198" y="1571612"/>
            <a:ext cx="642942" cy="1143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 rot="20266771">
            <a:off x="6357950" y="2500306"/>
            <a:ext cx="642942" cy="1143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7072330" y="3786190"/>
            <a:ext cx="642942" cy="1143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 rot="20004557">
            <a:off x="6922800" y="1043389"/>
            <a:ext cx="768751" cy="1143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 rot="19349351">
            <a:off x="7745417" y="1298547"/>
            <a:ext cx="449971" cy="1143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357950" y="5786454"/>
            <a:ext cx="1500198" cy="92869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929322" y="6143644"/>
            <a:ext cx="571504" cy="57150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 rot="2055816">
            <a:off x="6112048" y="5826303"/>
            <a:ext cx="571504" cy="57150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7572396" y="6000768"/>
            <a:ext cx="571504" cy="71438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User\Desktop\post-327951-1240497668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-9291"/>
            <a:ext cx="4286248" cy="6760643"/>
          </a:xfrm>
          <a:prstGeom prst="rect">
            <a:avLst/>
          </a:prstGeom>
          <a:noFill/>
        </p:spPr>
      </p:pic>
      <p:sp>
        <p:nvSpPr>
          <p:cNvPr id="20" name="Блок-схема: процесс 19"/>
          <p:cNvSpPr/>
          <p:nvPr/>
        </p:nvSpPr>
        <p:spPr>
          <a:xfrm>
            <a:off x="2214546" y="2071678"/>
            <a:ext cx="1557342" cy="200026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User\Desktop\d8271de4cd10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428736"/>
            <a:ext cx="4071966" cy="3633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125_fu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D:\Рабочий стол\рисун\ставрополь\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76329">
            <a:off x="418947" y="3119552"/>
            <a:ext cx="5297220" cy="353148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D:\Рабочий стол\рисун\ставрополь\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127716">
            <a:off x="177904" y="641909"/>
            <a:ext cx="4357718" cy="2897882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D:\Рабочий стол\рисун\ставрополь\5fb277af342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4667">
            <a:off x="4569962" y="869173"/>
            <a:ext cx="4012535" cy="3009401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 descr="D:\Рабочий стол\рисун\ставрополь\44257461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377632">
            <a:off x="4108901" y="2933259"/>
            <a:ext cx="4667938" cy="3505197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714712" y="0"/>
            <a:ext cx="5429288" cy="92869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709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СОЛНЕЧНЫЙ ГОРОД</a:t>
            </a:r>
            <a:endParaRPr lang="ru-RU" b="1" spc="50" dirty="0">
              <a:ln w="11430"/>
              <a:solidFill>
                <a:srgbClr val="C7099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3125_fu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 descr="D:\Рабочий стол\рисун\ставрополь\stav-er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5367" name="Picture 7" descr="D:\Рабочий стол\рисун\ставрополь\index2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0215602" cy="6858000"/>
          </a:xfrm>
          <a:prstGeom prst="rect">
            <a:avLst/>
          </a:prstGeom>
          <a:noFill/>
        </p:spPr>
      </p:pic>
      <p:pic>
        <p:nvPicPr>
          <p:cNvPr id="15365" name="Picture 5" descr="D:\Рабочий стол\рисун\ставрополь\stadion_dinamo_centralnyy_vhod_122859439988090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0358478" cy="6858000"/>
          </a:xfrm>
          <a:prstGeom prst="rect">
            <a:avLst/>
          </a:prstGeom>
          <a:noFill/>
        </p:spPr>
      </p:pic>
      <p:pic>
        <p:nvPicPr>
          <p:cNvPr id="15366" name="Picture 6" descr="D:\Рабочий стол\рисун\ставрополь\russia-stavropol-foto-goroda-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10501354" cy="6858000"/>
          </a:xfrm>
          <a:prstGeom prst="rect">
            <a:avLst/>
          </a:prstGeom>
          <a:noFill/>
        </p:spPr>
      </p:pic>
      <p:pic>
        <p:nvPicPr>
          <p:cNvPr id="15378" name="Picture 18" descr="D:\Рабочий стол\рисун\ставрополь\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0"/>
            <a:ext cx="103584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3125_fu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D:\Рабочий стол\рисун\ставрополь\6014891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9144000" y="6286520"/>
            <a:ext cx="7224770" cy="4840596"/>
          </a:xfrm>
          <a:prstGeom prst="rect">
            <a:avLst/>
          </a:prstGeom>
          <a:noFill/>
        </p:spPr>
      </p:pic>
      <p:pic>
        <p:nvPicPr>
          <p:cNvPr id="3074" name="Picture 2" descr="C:\Users\User\Desktop\perv.jpg"/>
          <p:cNvPicPr>
            <a:picLocks noChangeAspect="1" noChangeArrowheads="1"/>
          </p:cNvPicPr>
          <p:nvPr/>
        </p:nvPicPr>
        <p:blipFill>
          <a:blip r:embed="rId4" cstate="screen">
            <a:lum bright="-30000"/>
          </a:blip>
          <a:srcRect/>
          <a:stretch>
            <a:fillRect/>
          </a:stretch>
        </p:blipFill>
        <p:spPr bwMode="auto">
          <a:xfrm>
            <a:off x="0" y="1407459"/>
            <a:ext cx="9144000" cy="54505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52" y="357166"/>
            <a:ext cx="6858048" cy="107157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Первое каменное здание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642918"/>
            <a:ext cx="1357290" cy="10715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1799</a:t>
            </a:r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3125_fu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муж гимн.jpg"/>
          <p:cNvPicPr>
            <a:picLocks noChangeAspect="1" noChangeArrowheads="1"/>
          </p:cNvPicPr>
          <p:nvPr/>
        </p:nvPicPr>
        <p:blipFill>
          <a:blip r:embed="rId3" cstate="screen"/>
          <a:srcRect r="-357"/>
          <a:stretch>
            <a:fillRect/>
          </a:stretch>
        </p:blipFill>
        <p:spPr bwMode="auto">
          <a:xfrm>
            <a:off x="428596" y="1714488"/>
            <a:ext cx="8358246" cy="4714908"/>
          </a:xfrm>
          <a:prstGeom prst="rect">
            <a:avLst/>
          </a:prstGeom>
          <a:ln w="190500" cap="sq">
            <a:solidFill>
              <a:srgbClr val="CC00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786050" y="571480"/>
            <a:ext cx="5929354" cy="1143008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Мужская гимназия</a:t>
            </a:r>
            <a:endParaRPr lang="ru-RU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857364"/>
            <a:ext cx="1428760" cy="92869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1837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3125_fu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D:\Рабочий стол\рисун\ставрополь\8a4a33f392ec1293883ccafa603ecda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872086"/>
            <a:ext cx="9144000" cy="59859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357166"/>
            <a:ext cx="4857784" cy="857256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Ставропольский театр</a:t>
            </a:r>
            <a:endParaRPr lang="ru-RU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714356"/>
            <a:ext cx="1643074" cy="9408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1845</a:t>
            </a:r>
            <a:endParaRPr lang="ru-RU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3125_fu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06s10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1643050"/>
            <a:ext cx="5277467" cy="4691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428604"/>
            <a:ext cx="4643470" cy="8572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709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Герб Ставрополя</a:t>
            </a:r>
            <a:endParaRPr lang="ru-RU" b="1" spc="50" dirty="0">
              <a:ln w="11430"/>
              <a:solidFill>
                <a:srgbClr val="C7099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68" y="1428736"/>
            <a:ext cx="1285884" cy="92869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709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1878</a:t>
            </a:r>
            <a:endParaRPr lang="ru-RU" b="1" spc="50" dirty="0">
              <a:ln w="11430"/>
              <a:solidFill>
                <a:srgbClr val="C7099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3125_fu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D:\Рабочий стол\рисун\ставрополь\311274-800c174105f4b52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57630"/>
            <a:ext cx="9144000" cy="6915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3125_fu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d9b64377b10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826" y="2143116"/>
            <a:ext cx="2357454" cy="3605518"/>
          </a:xfrm>
          <a:prstGeom prst="rect">
            <a:avLst/>
          </a:prstGeom>
          <a:noFill/>
        </p:spPr>
      </p:pic>
      <p:pic>
        <p:nvPicPr>
          <p:cNvPr id="2051" name="Picture 3" descr="C:\Users\User\Desktop\p159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8992" y="1000108"/>
            <a:ext cx="2486025" cy="3810000"/>
          </a:xfrm>
          <a:prstGeom prst="rect">
            <a:avLst/>
          </a:prstGeom>
          <a:noFill/>
        </p:spPr>
      </p:pic>
      <p:pic>
        <p:nvPicPr>
          <p:cNvPr id="2052" name="Picture 4" descr="C:\Users\User\Desktop\40837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1785926"/>
            <a:ext cx="2410485" cy="39290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0"/>
            <a:ext cx="8429684" cy="9286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Их именами названы улицы Ставрополя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7" name="Picture 9" descr="D:\Рабочий стол\рисун\праздники\0c656868c6bbcfdf23d507b7bdd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43240" y="4842109"/>
            <a:ext cx="3071834" cy="201589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034" y="5214950"/>
            <a:ext cx="2071702" cy="4286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 Г. Булкин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06" y="4357694"/>
            <a:ext cx="2071702" cy="4286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 П.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Васякин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5286388"/>
            <a:ext cx="2071702" cy="4286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 И.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Севрюков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3125_fu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09ff44efff8390cf58a74b02e98adbd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0"/>
            <a:ext cx="3357586" cy="7143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709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лицей</a:t>
            </a:r>
            <a:endParaRPr lang="ru-RU" b="1" spc="50" dirty="0">
              <a:ln w="11430"/>
              <a:solidFill>
                <a:srgbClr val="C7099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3125_fu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0_64439_b2026d1d_XL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500042"/>
            <a:ext cx="6357982" cy="8572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помним! Мы гордимся!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48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2011-09-21T05:43:20Z</dcterms:created>
  <dcterms:modified xsi:type="dcterms:W3CDTF">2013-08-27T14:03:05Z</dcterms:modified>
</cp:coreProperties>
</file>