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45" d="100"/>
          <a:sy n="45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6FA1-194D-416B-B124-411B8F98D8A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EA55-16FE-4C0A-AE8B-A054186D8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6FA1-194D-416B-B124-411B8F98D8A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EA55-16FE-4C0A-AE8B-A054186D8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6FA1-194D-416B-B124-411B8F98D8A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EA55-16FE-4C0A-AE8B-A054186D8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6FA1-194D-416B-B124-411B8F98D8A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EA55-16FE-4C0A-AE8B-A054186D8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6FA1-194D-416B-B124-411B8F98D8A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EA55-16FE-4C0A-AE8B-A054186D8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6FA1-194D-416B-B124-411B8F98D8A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EA55-16FE-4C0A-AE8B-A054186D8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6FA1-194D-416B-B124-411B8F98D8A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EA55-16FE-4C0A-AE8B-A054186D8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6FA1-194D-416B-B124-411B8F98D8A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EA55-16FE-4C0A-AE8B-A054186D8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6FA1-194D-416B-B124-411B8F98D8A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EA55-16FE-4C0A-AE8B-A054186D8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6FA1-194D-416B-B124-411B8F98D8A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EA55-16FE-4C0A-AE8B-A054186D8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6FA1-194D-416B-B124-411B8F98D8A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EA55-16FE-4C0A-AE8B-A054186D8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86FA1-194D-416B-B124-411B8F98D8AE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2EA55-16FE-4C0A-AE8B-A054186D8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fus.ru/web/img/gif/drugoe/=GIFUS.RU=beskonechnaya-pautina-328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23965" cy="74614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0662"/>
            <a:ext cx="7772400" cy="3170099"/>
          </a:xfrm>
        </p:spPr>
        <p:txBody>
          <a:bodyPr>
            <a:spAutoFit/>
          </a:bodyPr>
          <a:lstStyle/>
          <a:p>
            <a:r>
              <a:rPr lang="ru-RU" sz="10000" b="1" spc="1000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Сетевая паутина</a:t>
            </a:r>
            <a:endParaRPr lang="ru-RU" sz="10000" b="1" spc="1000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nna-news.info/sites/default/files/2011/u135/sputniki-v-realnom-vrem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etrobazar.com/newsimage/988_9780bi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-30000"/>
          </a:blip>
          <a:srcRect/>
          <a:stretch>
            <a:fillRect/>
          </a:stretch>
        </p:blipFill>
        <p:spPr bwMode="auto">
          <a:xfrm>
            <a:off x="-252536" y="-466726"/>
            <a:ext cx="9753600" cy="73247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0688"/>
            <a:ext cx="939653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i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Выявить уровень отрицательного влияния интернета на психику подростка. </a:t>
            </a:r>
          </a:p>
          <a:p>
            <a:r>
              <a:rPr lang="ru-RU" sz="5000" b="1" i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</a:t>
            </a:r>
          </a:p>
          <a:p>
            <a:r>
              <a:rPr lang="ru-RU" sz="5000" b="1" i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Меры профилактики при работе за компьютером.</a:t>
            </a:r>
            <a:endParaRPr lang="ru-RU" sz="5000" b="1" i="1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.pikabu.ru/post_img/2013/06/17/11/1371491793_12420711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620688"/>
            <a:ext cx="8576953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pravmir.ru/wp-content/uploads/2013/10/p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3158970"/>
          </a:xfrm>
          <a:prstGeom prst="rect">
            <a:avLst/>
          </a:prstGeom>
          <a:noFill/>
        </p:spPr>
      </p:pic>
      <p:pic>
        <p:nvPicPr>
          <p:cNvPr id="17412" name="Picture 4" descr="http://xage.ru/media/uploads/2007/4/12-priznakov-internet-zavisimosti/12-priznakov-internet-zavisimost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3857624"/>
            <a:ext cx="4381500" cy="3000376"/>
          </a:xfrm>
          <a:prstGeom prst="rect">
            <a:avLst/>
          </a:prstGeom>
          <a:noFill/>
        </p:spPr>
      </p:pic>
      <p:pic>
        <p:nvPicPr>
          <p:cNvPr id="17414" name="Picture 6" descr="http://megapolis.kz/files/modules/Articles/23006/%D0%B8%D0%BD%D1%82%D0%B5%D1%80%D0%BD%D0%B5%D1%82%D0%B7%D0%B0%D0%B2%D0%B8%D1%81%D0%B8%D0%BC%D0%BE%D1%81%D1%82%D1%8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0"/>
            <a:ext cx="4762500" cy="3867150"/>
          </a:xfrm>
          <a:prstGeom prst="rect">
            <a:avLst/>
          </a:prstGeom>
          <a:noFill/>
        </p:spPr>
      </p:pic>
      <p:pic>
        <p:nvPicPr>
          <p:cNvPr id="17416" name="Picture 8" descr="http://zdorovobraz.ru/wp-content/uploads/2012/07/%D0%9A%D0%B0%D0%BA-%D0%B8%D0%B7%D0%B1%D0%B0%D0%B2%D0%B8%D1%82%D1%8C%D1%81%D1%8F-%D0%BE%D1%82-%D0%B8%D0%BD%D1%82%D0%B5%D1%80%D0%BD%D0%B5%D1%82-%D0%B7%D0%B0%D0%B2%D0%B8%D1%81%D0%B8%D0%BC%D0%BE%D1%81%D1%82%D0%B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00500"/>
            <a:ext cx="5238750" cy="2857500"/>
          </a:xfrm>
          <a:prstGeom prst="rect">
            <a:avLst/>
          </a:prstGeom>
          <a:noFill/>
        </p:spPr>
      </p:pic>
      <p:pic>
        <p:nvPicPr>
          <p:cNvPr id="17418" name="Picture 10" descr="http://static.medportal.ru/pic/common/050809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08920"/>
            <a:ext cx="4066084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aithyouheal.ru/wp-content/uploads/2013/11/1360398933_kompyutersch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06924" cy="3453968"/>
          </a:xfrm>
          <a:prstGeom prst="rect">
            <a:avLst/>
          </a:prstGeom>
          <a:noFill/>
        </p:spPr>
      </p:pic>
      <p:pic>
        <p:nvPicPr>
          <p:cNvPr id="18436" name="Picture 4" descr="http://prodota.ru/uploads/news/imperavi/1363128346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413" y="0"/>
            <a:ext cx="5292587" cy="3528392"/>
          </a:xfrm>
          <a:prstGeom prst="rect">
            <a:avLst/>
          </a:prstGeom>
          <a:noFill/>
        </p:spPr>
      </p:pic>
      <p:pic>
        <p:nvPicPr>
          <p:cNvPr id="18438" name="Picture 6" descr="http://img11.nnm.me/9/e/b/1/a/fa3bde1e2e565f41629f5e6c5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4475" y="3095624"/>
            <a:ext cx="3819525" cy="3762376"/>
          </a:xfrm>
          <a:prstGeom prst="rect">
            <a:avLst/>
          </a:prstGeom>
          <a:noFill/>
        </p:spPr>
      </p:pic>
      <p:pic>
        <p:nvPicPr>
          <p:cNvPr id="18440" name="Picture 8" descr="http://vershina-samara.ru/assets/images/%D0%B7%D0%B0%D0%B2%D0%B8%D1%81%D0%B8%D0%BC%D0%BE%D1%81%D1%82%D1%8C%20%D0%BE%D1%82%20%D0%BA%D0%BE%D0%BC%D0%BF%D1%8C%D1%8E%D1%82%D0%B5%D1%80%D0%BD%D1%8B%D1%85%20%D0%B8%D0%B3%D1%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3501008" cy="3501008"/>
          </a:xfrm>
          <a:prstGeom prst="rect">
            <a:avLst/>
          </a:prstGeom>
          <a:noFill/>
        </p:spPr>
      </p:pic>
      <p:pic>
        <p:nvPicPr>
          <p:cNvPr id="18442" name="Picture 10" descr="http://psyfactor.org/news/i/internetaddic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680097"/>
            <a:ext cx="3177901" cy="3177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json.tv/public/images/general/2015/01/20/20150120152545-15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Arial Black" pitchFamily="34" charset="0"/>
              </a:rPr>
              <a:t>«Интернет </a:t>
            </a:r>
            <a:r>
              <a:rPr lang="ru-RU" sz="5000" b="1" dirty="0" smtClean="0">
                <a:solidFill>
                  <a:schemeClr val="bg1"/>
                </a:solidFill>
                <a:latin typeface="Arial Black" pitchFamily="34" charset="0"/>
              </a:rPr>
              <a:t>– </a:t>
            </a:r>
            <a:r>
              <a:rPr lang="ru-RU" sz="50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50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5000" b="1" dirty="0" smtClean="0">
                <a:solidFill>
                  <a:schemeClr val="bg1"/>
                </a:solidFill>
                <a:latin typeface="Arial Black" pitchFamily="34" charset="0"/>
              </a:rPr>
              <a:t>друг или враг</a:t>
            </a:r>
            <a:r>
              <a:rPr lang="ru-RU" sz="5000" b="1" dirty="0" smtClean="0">
                <a:solidFill>
                  <a:schemeClr val="bg1"/>
                </a:solidFill>
                <a:latin typeface="Arial Black" pitchFamily="34" charset="0"/>
              </a:rPr>
              <a:t>?»</a:t>
            </a:r>
            <a:endParaRPr lang="ru-RU" sz="5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plus-minus-132073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13030"/>
          <a:stretch>
            <a:fillRect/>
          </a:stretch>
        </p:blipFill>
        <p:spPr>
          <a:xfrm>
            <a:off x="1571604" y="2071678"/>
            <a:ext cx="6316932" cy="436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naked-science.ru/sites/default/files/internet_keyboard-100042718-orig.jpg"/>
          <p:cNvPicPr>
            <a:picLocks noChangeAspect="1" noChangeArrowheads="1"/>
          </p:cNvPicPr>
          <p:nvPr/>
        </p:nvPicPr>
        <p:blipFill>
          <a:blip r:embed="rId2" cstate="print">
            <a:lum bright="-30000" contrast="-1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4522514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cs typeface="Aharoni" pitchFamily="2" charset="-79"/>
              </a:rPr>
              <a:t>«Интернет и Здоровье»</a:t>
            </a:r>
            <a:br>
              <a:rPr lang="ru-RU" sz="5000" b="1" dirty="0" smtClean="0">
                <a:cs typeface="Aharoni" pitchFamily="2" charset="-79"/>
              </a:rPr>
            </a:br>
            <a:r>
              <a:rPr lang="ru-RU" sz="5000" b="1" dirty="0" smtClean="0">
                <a:cs typeface="Aharoni" pitchFamily="2" charset="-79"/>
              </a:rPr>
              <a:t> «Интернет и Время» </a:t>
            </a:r>
            <a:br>
              <a:rPr lang="ru-RU" sz="5000" b="1" dirty="0" smtClean="0">
                <a:cs typeface="Aharoni" pitchFamily="2" charset="-79"/>
              </a:rPr>
            </a:br>
            <a:r>
              <a:rPr lang="ru-RU" sz="5000" b="1" dirty="0" smtClean="0">
                <a:cs typeface="Aharoni" pitchFamily="2" charset="-79"/>
              </a:rPr>
              <a:t>«Интернет и Игры »</a:t>
            </a:r>
            <a:br>
              <a:rPr lang="ru-RU" sz="5000" b="1" dirty="0" smtClean="0">
                <a:cs typeface="Aharoni" pitchFamily="2" charset="-79"/>
              </a:rPr>
            </a:br>
            <a:r>
              <a:rPr lang="ru-RU" sz="5000" b="1" dirty="0" smtClean="0">
                <a:cs typeface="Aharoni" pitchFamily="2" charset="-79"/>
              </a:rPr>
              <a:t> «Интернет и Образование»</a:t>
            </a:r>
            <a:br>
              <a:rPr lang="ru-RU" sz="5000" b="1" dirty="0" smtClean="0">
                <a:cs typeface="Aharoni" pitchFamily="2" charset="-79"/>
              </a:rPr>
            </a:br>
            <a:r>
              <a:rPr lang="ru-RU" sz="5000" b="1" dirty="0" smtClean="0">
                <a:cs typeface="Aharoni" pitchFamily="2" charset="-79"/>
              </a:rPr>
              <a:t>«Интернет и Общение»</a:t>
            </a:r>
            <a:endParaRPr lang="ru-RU" sz="5000" b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.alibaba.com/img/pb/209/436/846/846436209_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904656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spc="600" dirty="0" smtClean="0">
                <a:solidFill>
                  <a:schemeClr val="bg1"/>
                </a:solidFill>
              </a:rPr>
              <a:t>КОРЗИНА ИДЕЙ</a:t>
            </a:r>
            <a:endParaRPr lang="ru-RU" sz="6000" b="1" i="1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29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Сетевая паутина</vt:lpstr>
      <vt:lpstr>Слайд 2</vt:lpstr>
      <vt:lpstr>Слайд 3</vt:lpstr>
      <vt:lpstr>Слайд 4</vt:lpstr>
      <vt:lpstr>Слайд 5</vt:lpstr>
      <vt:lpstr>Слайд 6</vt:lpstr>
      <vt:lpstr>«Интернет –  друг или враг?»</vt:lpstr>
      <vt:lpstr>«Интернет и Здоровье»  «Интернет и Время»  «Интернет и Игры »  «Интернет и Образование» «Интернет и Общение»</vt:lpstr>
      <vt:lpstr>КОРЗИНА ИДЕЙ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Сетевая паутина</dc:title>
  <dc:creator>Любовь</dc:creator>
  <cp:lastModifiedBy>Пользователь</cp:lastModifiedBy>
  <cp:revision>20</cp:revision>
  <dcterms:created xsi:type="dcterms:W3CDTF">2015-02-01T09:43:44Z</dcterms:created>
  <dcterms:modified xsi:type="dcterms:W3CDTF">2015-02-02T17:50:39Z</dcterms:modified>
</cp:coreProperties>
</file>