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2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72" autoAdjust="0"/>
  </p:normalViewPr>
  <p:slideViewPr>
    <p:cSldViewPr showGuides="1">
      <p:cViewPr varScale="1">
        <p:scale>
          <a:sx n="57" d="100"/>
          <a:sy n="57" d="100"/>
        </p:scale>
        <p:origin x="-74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0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49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02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8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5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82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7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1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09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5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1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A9D7C-A6AC-4B84-9FFC-AC714F76A5E1}" type="datetimeFigureOut">
              <a:rPr lang="ru-RU" smtClean="0"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0539C-CEED-476E-A250-548F8CF73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0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10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4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5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6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8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9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1.Приём преувеличения.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43453"/>
              </p:ext>
            </p:extLst>
          </p:nvPr>
        </p:nvGraphicFramePr>
        <p:xfrm>
          <a:off x="2123728" y="1700808"/>
          <a:ext cx="6130925" cy="487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Документ" r:id="rId4" imgW="6130177" imgH="4877815" progId="Word.Document.12">
                  <p:embed/>
                </p:oleObj>
              </mc:Choice>
              <mc:Fallback>
                <p:oleObj name="Документ" r:id="rId4" imgW="6130177" imgH="48778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1700808"/>
                        <a:ext cx="6130925" cy="4878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5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Дайте определение  </a:t>
            </a:r>
            <a:r>
              <a:rPr lang="ru-RU" sz="2800" b="1" smtClean="0">
                <a:solidFill>
                  <a:srgbClr val="7030A0"/>
                </a:solidFill>
              </a:rPr>
              <a:t>выделенному понятию.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414163"/>
              </p:ext>
            </p:extLst>
          </p:nvPr>
        </p:nvGraphicFramePr>
        <p:xfrm>
          <a:off x="1976438" y="1695450"/>
          <a:ext cx="6119812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6438" y="1695450"/>
                        <a:ext cx="6119812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16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2.Один из основных мотивов его </a:t>
            </a:r>
            <a:r>
              <a:rPr lang="ru-RU" sz="2800" b="1" dirty="0" err="1" smtClean="0">
                <a:solidFill>
                  <a:srgbClr val="7030A0"/>
                </a:solidFill>
              </a:rPr>
              <a:t>поззии</a:t>
            </a:r>
            <a:r>
              <a:rPr lang="ru-RU" sz="2800" b="1" dirty="0" smtClean="0">
                <a:solidFill>
                  <a:srgbClr val="7030A0"/>
                </a:solidFill>
              </a:rPr>
              <a:t> – одиночество. Назовите поэта.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00085"/>
              </p:ext>
            </p:extLst>
          </p:nvPr>
        </p:nvGraphicFramePr>
        <p:xfrm>
          <a:off x="2124075" y="1695450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4075" y="1695450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27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3.Построение, расположение и взаимосвязь всех частей, эпизодов и сцен произведения.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069627"/>
              </p:ext>
            </p:extLst>
          </p:nvPr>
        </p:nvGraphicFramePr>
        <p:xfrm>
          <a:off x="1907704" y="1628800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7704" y="1628800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50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4.Место действия в поэме «Мцыри».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712506"/>
              </p:ext>
            </p:extLst>
          </p:nvPr>
        </p:nvGraphicFramePr>
        <p:xfrm>
          <a:off x="1979712" y="1700808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1700808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778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5.Противоборство, столкновение в литературном произведении.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304395"/>
              </p:ext>
            </p:extLst>
          </p:nvPr>
        </p:nvGraphicFramePr>
        <p:xfrm>
          <a:off x="1979712" y="1700808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1700808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06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6.Приём противопоставления.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569914"/>
              </p:ext>
            </p:extLst>
          </p:nvPr>
        </p:nvGraphicFramePr>
        <p:xfrm>
          <a:off x="1979712" y="1700808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1700808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605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7</a:t>
            </a:r>
            <a:r>
              <a:rPr lang="ru-RU" sz="2800" b="1" dirty="0" smtClean="0">
                <a:solidFill>
                  <a:srgbClr val="7030A0"/>
                </a:solidFill>
              </a:rPr>
              <a:t>. Откуда взят эпиграф к поэме «Мцыри»?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07455"/>
              </p:ext>
            </p:extLst>
          </p:nvPr>
        </p:nvGraphicFramePr>
        <p:xfrm>
          <a:off x="1979712" y="1700808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1700808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91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8. Приём изображения в произведении природы.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596744"/>
              </p:ext>
            </p:extLst>
          </p:nvPr>
        </p:nvGraphicFramePr>
        <p:xfrm>
          <a:off x="1979712" y="1700808"/>
          <a:ext cx="611981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1700808"/>
                        <a:ext cx="6119813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60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9.Двусложный стихотворный размер, в стопе которого ударение падает на второй слог.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691680" y="6597352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2294"/>
              </p:ext>
            </p:extLst>
          </p:nvPr>
        </p:nvGraphicFramePr>
        <p:xfrm>
          <a:off x="1976438" y="1695450"/>
          <a:ext cx="6119812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Документ" r:id="rId4" imgW="6130177" imgH="4878535" progId="Word.Document.12">
                  <p:embed/>
                </p:oleObj>
              </mc:Choice>
              <mc:Fallback>
                <p:oleObj name="Документ" r:id="rId4" imgW="6130177" imgH="4878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6438" y="1695450"/>
                        <a:ext cx="6119812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6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81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Документ</vt:lpstr>
      <vt:lpstr>1.Приём преувеличения.</vt:lpstr>
      <vt:lpstr>2.Один из основных мотивов его поззии – одиночество. Назовите поэта.</vt:lpstr>
      <vt:lpstr>3.Построение, расположение и взаимосвязь всех частей, эпизодов и сцен произведения.</vt:lpstr>
      <vt:lpstr>4.Место действия в поэме «Мцыри».</vt:lpstr>
      <vt:lpstr>5.Противоборство, столкновение в литературном произведении.</vt:lpstr>
      <vt:lpstr>6.Приём противопоставления.</vt:lpstr>
      <vt:lpstr>7. Откуда взят эпиграф к поэме «Мцыри»?</vt:lpstr>
      <vt:lpstr>8. Приём изображения в произведении природы.</vt:lpstr>
      <vt:lpstr>9.Двусложный стихотворный размер, в стопе которого ударение падает на второй слог. </vt:lpstr>
      <vt:lpstr>Дайте определение  выделенному понятию.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11</cp:revision>
  <dcterms:created xsi:type="dcterms:W3CDTF">2014-07-12T02:28:15Z</dcterms:created>
  <dcterms:modified xsi:type="dcterms:W3CDTF">2014-07-13T10:02:44Z</dcterms:modified>
</cp:coreProperties>
</file>