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282" r:id="rId16"/>
    <p:sldId id="283" r:id="rId17"/>
    <p:sldId id="284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8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B%D0%B0%D1%81%D1%81%D0%B8%D1%84%D0%B8%D0%BA%D0%B0%D1%86%D0%B8%D1%8F" TargetMode="External"/><Relationship Id="rId3" Type="http://schemas.openxmlformats.org/officeDocument/2006/relationships/hyperlink" Target="https://ru.wikipedia.org/wiki/%D0%A1%D0%B8%D0%BD%D1%82%D0%B5%D0%B7" TargetMode="External"/><Relationship Id="rId7" Type="http://schemas.openxmlformats.org/officeDocument/2006/relationships/hyperlink" Target="https://ru.wikipedia.org/wiki/%D0%94%D0%B5%D0%B4%D1%83%D0%BA%D1%82%D0%B8%D0%B2%D0%BD%D0%BE%D0%B5_%D1%83%D0%BC%D0%BE%D0%B7%D0%B0%D0%BA%D0%BB%D1%8E%D1%87%D0%B5%D0%BD%D0%B8%D0%B5" TargetMode="External"/><Relationship Id="rId2" Type="http://schemas.openxmlformats.org/officeDocument/2006/relationships/hyperlink" Target="https://ru.wikipedia.org/wiki/%D0%90%D0%BD%D0%B0%D0%BB%D0%B8%D0%B7_(%D1%84%D0%B8%D0%BB%D0%BE%D1%81%D0%BE%D1%84%D0%B8%D1%8F)" TargetMode="External"/><Relationship Id="rId1" Type="http://schemas.openxmlformats.org/officeDocument/2006/relationships/hyperlink" Target="https://ru.wikipedia.org/wiki/%D0%A1%D1%80%D0%B0%D0%B2%D0%BD%D0%B5%D0%BD%D0%B8%D0%B5_(%D1%81%D0%BE%D1%86%D0%B8%D0%B0%D0%BB%D1%8C%D0%BD%D1%8B%D0%B5_%D0%BD%D0%B0%D1%83%D0%BA%D0%B8)" TargetMode="External"/><Relationship Id="rId6" Type="http://schemas.openxmlformats.org/officeDocument/2006/relationships/hyperlink" Target="https://ru.wikipedia.org/wiki/%D0%98%D0%BD%D0%B4%D1%83%D0%BA%D1%82%D0%B8%D0%B2%D0%BD%D0%BE%D0%B5_%D1%83%D0%BC%D0%BE%D0%B7%D0%B0%D0%BA%D0%BB%D1%8E%D1%87%D0%B5%D0%BD%D0%B8%D0%B5" TargetMode="External"/><Relationship Id="rId5" Type="http://schemas.openxmlformats.org/officeDocument/2006/relationships/hyperlink" Target="https://ru.wikipedia.org/w/index.php?title=%D0%9A%D0%BE%D0%BD%D0%BA%D1%80%D0%B5%D1%82%D0%B8%D0%B7%D0%B0%D1%86%D0%B8%D1%8F&amp;action=edit&amp;redlink=1" TargetMode="External"/><Relationship Id="rId4" Type="http://schemas.openxmlformats.org/officeDocument/2006/relationships/hyperlink" Target="https://ru.wikipedia.org/wiki/%D0%90%D0%B1%D1%81%D1%82%D1%80%D0%B0%D0%BA%D1%86%D0%B8%D1%8F" TargetMode="External"/><Relationship Id="rId9" Type="http://schemas.openxmlformats.org/officeDocument/2006/relationships/hyperlink" Target="https://ru.wikipedia.org/wiki/%D0%9E%D0%B1%D0%BE%D0%B1%D1%89%D0%B5%D0%BD%D0%B8%D0%B5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B%D0%B0%D1%81%D1%81%D0%B8%D1%84%D0%B8%D0%BA%D0%B0%D1%86%D0%B8%D1%8F" TargetMode="External"/><Relationship Id="rId3" Type="http://schemas.openxmlformats.org/officeDocument/2006/relationships/hyperlink" Target="https://ru.wikipedia.org/wiki/%D0%A1%D0%B8%D0%BD%D1%82%D0%B5%D0%B7" TargetMode="External"/><Relationship Id="rId7" Type="http://schemas.openxmlformats.org/officeDocument/2006/relationships/hyperlink" Target="https://ru.wikipedia.org/wiki/%D0%94%D0%B5%D0%B4%D1%83%D0%BA%D1%82%D0%B8%D0%B2%D0%BD%D0%BE%D0%B5_%D1%83%D0%BC%D0%BE%D0%B7%D0%B0%D0%BA%D0%BB%D1%8E%D1%87%D0%B5%D0%BD%D0%B8%D0%B5" TargetMode="External"/><Relationship Id="rId2" Type="http://schemas.openxmlformats.org/officeDocument/2006/relationships/hyperlink" Target="https://ru.wikipedia.org/wiki/%D0%90%D0%BD%D0%B0%D0%BB%D0%B8%D0%B7_(%D1%84%D0%B8%D0%BB%D0%BE%D1%81%D0%BE%D1%84%D0%B8%D1%8F)" TargetMode="External"/><Relationship Id="rId1" Type="http://schemas.openxmlformats.org/officeDocument/2006/relationships/hyperlink" Target="https://ru.wikipedia.org/wiki/%D0%A1%D1%80%D0%B0%D0%B2%D0%BD%D0%B5%D0%BD%D0%B8%D0%B5_(%D1%81%D0%BE%D1%86%D0%B8%D0%B0%D0%BB%D1%8C%D0%BD%D1%8B%D0%B5_%D0%BD%D0%B0%D1%83%D0%BA%D0%B8)" TargetMode="External"/><Relationship Id="rId6" Type="http://schemas.openxmlformats.org/officeDocument/2006/relationships/hyperlink" Target="https://ru.wikipedia.org/wiki/%D0%98%D0%BD%D0%B4%D1%83%D0%BA%D1%82%D0%B8%D0%B2%D0%BD%D0%BE%D0%B5_%D1%83%D0%BC%D0%BE%D0%B7%D0%B0%D0%BA%D0%BB%D1%8E%D1%87%D0%B5%D0%BD%D0%B8%D0%B5" TargetMode="External"/><Relationship Id="rId5" Type="http://schemas.openxmlformats.org/officeDocument/2006/relationships/hyperlink" Target="https://ru.wikipedia.org/w/index.php?title=%D0%9A%D0%BE%D0%BD%D0%BA%D1%80%D0%B5%D1%82%D0%B8%D0%B7%D0%B0%D1%86%D0%B8%D1%8F&amp;action=edit&amp;redlink=1" TargetMode="External"/><Relationship Id="rId4" Type="http://schemas.openxmlformats.org/officeDocument/2006/relationships/hyperlink" Target="https://ru.wikipedia.org/wiki/%D0%90%D0%B1%D1%81%D1%82%D1%80%D0%B0%D0%BA%D1%86%D0%B8%D1%8F" TargetMode="External"/><Relationship Id="rId9" Type="http://schemas.openxmlformats.org/officeDocument/2006/relationships/hyperlink" Target="https://ru.wikipedia.org/wiki/%D0%9E%D0%B1%D0%BE%D0%B1%D1%89%D0%B5%D0%BD%D0%B8%D0%B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82C6D-361D-4724-8130-EC9090A46D5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3FFCFB-6E33-4263-B5EF-95B0AF9A7756}">
      <dgm:prSet phldrT="[Текст]"/>
      <dgm:spPr/>
      <dgm:t>
        <a:bodyPr/>
        <a:lstStyle/>
        <a:p>
          <a:r>
            <a:rPr lang="ru-RU" dirty="0" smtClean="0"/>
            <a:t>Виды мышления</a:t>
          </a:r>
          <a:endParaRPr lang="ru-RU" dirty="0"/>
        </a:p>
      </dgm:t>
    </dgm:pt>
    <dgm:pt modelId="{5B25FA9C-7A04-436F-AE11-EB0CF8B3F59A}" type="parTrans" cxnId="{E6714F72-8675-4FBB-A6B9-8248E06172A7}">
      <dgm:prSet/>
      <dgm:spPr/>
      <dgm:t>
        <a:bodyPr/>
        <a:lstStyle/>
        <a:p>
          <a:endParaRPr lang="ru-RU"/>
        </a:p>
      </dgm:t>
    </dgm:pt>
    <dgm:pt modelId="{2FFA97A4-463E-458A-AD91-0B35234DAE45}" type="sibTrans" cxnId="{E6714F72-8675-4FBB-A6B9-8248E06172A7}">
      <dgm:prSet/>
      <dgm:spPr/>
      <dgm:t>
        <a:bodyPr/>
        <a:lstStyle/>
        <a:p>
          <a:endParaRPr lang="ru-RU"/>
        </a:p>
      </dgm:t>
    </dgm:pt>
    <dgm:pt modelId="{607DDA6D-6250-4B09-8E99-623F3454FEB5}">
      <dgm:prSet phldrT="[Текст]"/>
      <dgm:spPr/>
      <dgm:t>
        <a:bodyPr/>
        <a:lstStyle/>
        <a:p>
          <a:r>
            <a:rPr lang="ru-RU" dirty="0" smtClean="0"/>
            <a:t>Наглядно-действенное мышление</a:t>
          </a:r>
          <a:endParaRPr lang="ru-RU" dirty="0"/>
        </a:p>
      </dgm:t>
    </dgm:pt>
    <dgm:pt modelId="{847ED083-D016-4A90-9CFC-A3EF6B8CBAB0}" type="parTrans" cxnId="{DC4DED24-3016-418A-A9C5-1759E6C1D5E7}">
      <dgm:prSet/>
      <dgm:spPr/>
      <dgm:t>
        <a:bodyPr/>
        <a:lstStyle/>
        <a:p>
          <a:endParaRPr lang="ru-RU"/>
        </a:p>
      </dgm:t>
    </dgm:pt>
    <dgm:pt modelId="{B9D2F55C-21D0-418A-9ED4-250BB1CD6EDB}" type="sibTrans" cxnId="{DC4DED24-3016-418A-A9C5-1759E6C1D5E7}">
      <dgm:prSet/>
      <dgm:spPr/>
      <dgm:t>
        <a:bodyPr/>
        <a:lstStyle/>
        <a:p>
          <a:endParaRPr lang="ru-RU"/>
        </a:p>
      </dgm:t>
    </dgm:pt>
    <dgm:pt modelId="{991896C5-2917-47F3-A536-09562241E207}">
      <dgm:prSet phldrT="[Текст]"/>
      <dgm:spPr/>
      <dgm:t>
        <a:bodyPr/>
        <a:lstStyle/>
        <a:p>
          <a:r>
            <a:rPr lang="ru-RU" dirty="0" smtClean="0"/>
            <a:t>Конкретно-предметное мышление </a:t>
          </a:r>
          <a:endParaRPr lang="ru-RU" dirty="0"/>
        </a:p>
      </dgm:t>
    </dgm:pt>
    <dgm:pt modelId="{0908DEE6-F16B-4025-BE7F-E3AD2FF6A0B0}" type="parTrans" cxnId="{262A3E68-E238-44BD-A230-58AD25509797}">
      <dgm:prSet/>
      <dgm:spPr/>
      <dgm:t>
        <a:bodyPr/>
        <a:lstStyle/>
        <a:p>
          <a:endParaRPr lang="ru-RU"/>
        </a:p>
      </dgm:t>
    </dgm:pt>
    <dgm:pt modelId="{965E3625-BD2D-4417-A6A3-80F3518B152D}" type="sibTrans" cxnId="{262A3E68-E238-44BD-A230-58AD25509797}">
      <dgm:prSet/>
      <dgm:spPr/>
      <dgm:t>
        <a:bodyPr/>
        <a:lstStyle/>
        <a:p>
          <a:endParaRPr lang="ru-RU"/>
        </a:p>
      </dgm:t>
    </dgm:pt>
    <dgm:pt modelId="{E10E978C-6D02-4D53-B175-B051FD8497EB}">
      <dgm:prSet phldrT="[Текст]"/>
      <dgm:spPr/>
      <dgm:t>
        <a:bodyPr/>
        <a:lstStyle/>
        <a:p>
          <a:r>
            <a:rPr lang="ru-RU" dirty="0" smtClean="0"/>
            <a:t>Абстрактно-логическое мышление </a:t>
          </a:r>
          <a:endParaRPr lang="ru-RU" dirty="0"/>
        </a:p>
      </dgm:t>
    </dgm:pt>
    <dgm:pt modelId="{49A869BC-1C7C-456E-A355-032B04B3344A}" type="parTrans" cxnId="{F1DC607C-BB3D-4D4F-A678-3FA02155055D}">
      <dgm:prSet/>
      <dgm:spPr/>
      <dgm:t>
        <a:bodyPr/>
        <a:lstStyle/>
        <a:p>
          <a:endParaRPr lang="ru-RU"/>
        </a:p>
      </dgm:t>
    </dgm:pt>
    <dgm:pt modelId="{0D22CDDB-7FCA-48D2-B454-D1ED1C9C3051}" type="sibTrans" cxnId="{F1DC607C-BB3D-4D4F-A678-3FA02155055D}">
      <dgm:prSet/>
      <dgm:spPr/>
      <dgm:t>
        <a:bodyPr/>
        <a:lstStyle/>
        <a:p>
          <a:endParaRPr lang="ru-RU"/>
        </a:p>
      </dgm:t>
    </dgm:pt>
    <dgm:pt modelId="{BCDE3892-637D-4A2B-A1D3-A774701E420F}">
      <dgm:prSet phldrT="[Текст]" phldr="1"/>
      <dgm:spPr/>
      <dgm:t>
        <a:bodyPr/>
        <a:lstStyle/>
        <a:p>
          <a:endParaRPr lang="ru-RU" dirty="0"/>
        </a:p>
      </dgm:t>
    </dgm:pt>
    <dgm:pt modelId="{031E55C9-11E4-47E6-A51B-5DDD918BD62D}" type="parTrans" cxnId="{07D3209D-CEF3-4887-9CA0-B90FB04EC7C7}">
      <dgm:prSet/>
      <dgm:spPr/>
      <dgm:t>
        <a:bodyPr/>
        <a:lstStyle/>
        <a:p>
          <a:endParaRPr lang="ru-RU"/>
        </a:p>
      </dgm:t>
    </dgm:pt>
    <dgm:pt modelId="{5D1D7A1C-95C6-4967-A432-8B964769CDEB}" type="sibTrans" cxnId="{07D3209D-CEF3-4887-9CA0-B90FB04EC7C7}">
      <dgm:prSet/>
      <dgm:spPr/>
      <dgm:t>
        <a:bodyPr/>
        <a:lstStyle/>
        <a:p>
          <a:endParaRPr lang="ru-RU"/>
        </a:p>
      </dgm:t>
    </dgm:pt>
    <dgm:pt modelId="{77D6C083-6958-40C8-941B-3243541339A2}">
      <dgm:prSet/>
      <dgm:spPr/>
    </dgm:pt>
    <dgm:pt modelId="{C56E1095-EC24-4046-926F-D7B35A46A768}" type="parTrans" cxnId="{759524ED-4EE3-4123-91C7-B346C6AEB7E1}">
      <dgm:prSet/>
      <dgm:spPr/>
      <dgm:t>
        <a:bodyPr/>
        <a:lstStyle/>
        <a:p>
          <a:endParaRPr lang="ru-RU"/>
        </a:p>
      </dgm:t>
    </dgm:pt>
    <dgm:pt modelId="{62A24726-1FE6-4F41-AFBE-FDBCB44CE7C9}" type="sibTrans" cxnId="{759524ED-4EE3-4123-91C7-B346C6AEB7E1}">
      <dgm:prSet/>
      <dgm:spPr/>
      <dgm:t>
        <a:bodyPr/>
        <a:lstStyle/>
        <a:p>
          <a:endParaRPr lang="ru-RU"/>
        </a:p>
      </dgm:t>
    </dgm:pt>
    <dgm:pt modelId="{6384035B-E358-4B8C-953A-E4654C140FD8}">
      <dgm:prSet/>
      <dgm:spPr/>
      <dgm:t>
        <a:bodyPr/>
        <a:lstStyle/>
        <a:p>
          <a:r>
            <a:rPr lang="ru-RU" smtClean="0"/>
            <a:t>Наглядно-образное мышление</a:t>
          </a:r>
          <a:endParaRPr lang="ru-RU"/>
        </a:p>
      </dgm:t>
    </dgm:pt>
    <dgm:pt modelId="{53C89D46-AB5F-4567-9CB3-692CC7567F93}" type="parTrans" cxnId="{E149BBCA-CA1D-4658-BCAA-E44B8CD1B251}">
      <dgm:prSet/>
      <dgm:spPr/>
      <dgm:t>
        <a:bodyPr/>
        <a:lstStyle/>
        <a:p>
          <a:endParaRPr lang="ru-RU"/>
        </a:p>
      </dgm:t>
    </dgm:pt>
    <dgm:pt modelId="{9C81047D-4F46-4302-AFC3-14B6077F77C6}" type="sibTrans" cxnId="{E149BBCA-CA1D-4658-BCAA-E44B8CD1B251}">
      <dgm:prSet/>
      <dgm:spPr/>
      <dgm:t>
        <a:bodyPr/>
        <a:lstStyle/>
        <a:p>
          <a:endParaRPr lang="ru-RU"/>
        </a:p>
      </dgm:t>
    </dgm:pt>
    <dgm:pt modelId="{E4467F23-D101-4170-9756-FCC6864F79E2}" type="pres">
      <dgm:prSet presAssocID="{46582C6D-361D-4724-8130-EC9090A46D5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3CC6D5-EB5D-4416-A71B-C36CFDECFE38}" type="pres">
      <dgm:prSet presAssocID="{46582C6D-361D-4724-8130-EC9090A46D5B}" presName="matrix" presStyleCnt="0"/>
      <dgm:spPr/>
    </dgm:pt>
    <dgm:pt modelId="{645C7334-1125-497C-B15D-48DB2F26DCCE}" type="pres">
      <dgm:prSet presAssocID="{46582C6D-361D-4724-8130-EC9090A46D5B}" presName="tile1" presStyleLbl="node1" presStyleIdx="0" presStyleCnt="4"/>
      <dgm:spPr/>
      <dgm:t>
        <a:bodyPr/>
        <a:lstStyle/>
        <a:p>
          <a:endParaRPr lang="ru-RU"/>
        </a:p>
      </dgm:t>
    </dgm:pt>
    <dgm:pt modelId="{BCB42AE8-F161-4CF0-BBA9-ECA24974CE7A}" type="pres">
      <dgm:prSet presAssocID="{46582C6D-361D-4724-8130-EC9090A46D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E3ECD-57C3-4850-BDEF-39FE58656D5A}" type="pres">
      <dgm:prSet presAssocID="{46582C6D-361D-4724-8130-EC9090A46D5B}" presName="tile2" presStyleLbl="node1" presStyleIdx="1" presStyleCnt="4" custLinFactX="100000" custLinFactNeighborX="109508"/>
      <dgm:spPr/>
      <dgm:t>
        <a:bodyPr/>
        <a:lstStyle/>
        <a:p>
          <a:endParaRPr lang="ru-RU"/>
        </a:p>
      </dgm:t>
    </dgm:pt>
    <dgm:pt modelId="{8127DA1E-9BC9-4973-840B-AA56FF8A5253}" type="pres">
      <dgm:prSet presAssocID="{46582C6D-361D-4724-8130-EC9090A46D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D8EF-CB33-465B-A441-727E847E1E6D}" type="pres">
      <dgm:prSet presAssocID="{46582C6D-361D-4724-8130-EC9090A46D5B}" presName="tile3" presStyleLbl="node1" presStyleIdx="2" presStyleCnt="4"/>
      <dgm:spPr/>
      <dgm:t>
        <a:bodyPr/>
        <a:lstStyle/>
        <a:p>
          <a:endParaRPr lang="ru-RU"/>
        </a:p>
      </dgm:t>
    </dgm:pt>
    <dgm:pt modelId="{71212B01-8C8D-4501-9BB3-01A0AC913DE9}" type="pres">
      <dgm:prSet presAssocID="{46582C6D-361D-4724-8130-EC9090A46D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08861-2F38-43C8-8AF4-628504A8CD19}" type="pres">
      <dgm:prSet presAssocID="{46582C6D-361D-4724-8130-EC9090A46D5B}" presName="tile4" presStyleLbl="node1" presStyleIdx="3" presStyleCnt="4"/>
      <dgm:spPr/>
    </dgm:pt>
    <dgm:pt modelId="{4E19AD0B-41C5-4FAD-86AA-402365571A96}" type="pres">
      <dgm:prSet presAssocID="{46582C6D-361D-4724-8130-EC9090A46D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8E29C43-B2FC-4041-A3D8-7812EF8B7F91}" type="pres">
      <dgm:prSet presAssocID="{46582C6D-361D-4724-8130-EC9090A46D5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1DA3E0F4-A06A-40D2-B6C9-C5AB930DEAE7}" type="presOf" srcId="{607DDA6D-6250-4B09-8E99-623F3454FEB5}" destId="{645C7334-1125-497C-B15D-48DB2F26DCCE}" srcOrd="0" destOrd="0" presId="urn:microsoft.com/office/officeart/2005/8/layout/matrix1"/>
    <dgm:cxn modelId="{DC4DED24-3016-418A-A9C5-1759E6C1D5E7}" srcId="{2F3FFCFB-6E33-4263-B5EF-95B0AF9A7756}" destId="{607DDA6D-6250-4B09-8E99-623F3454FEB5}" srcOrd="0" destOrd="0" parTransId="{847ED083-D016-4A90-9CFC-A3EF6B8CBAB0}" sibTransId="{B9D2F55C-21D0-418A-9ED4-250BB1CD6EDB}"/>
    <dgm:cxn modelId="{F1DC607C-BB3D-4D4F-A678-3FA02155055D}" srcId="{2F3FFCFB-6E33-4263-B5EF-95B0AF9A7756}" destId="{E10E978C-6D02-4D53-B175-B051FD8497EB}" srcOrd="2" destOrd="0" parTransId="{49A869BC-1C7C-456E-A355-032B04B3344A}" sibTransId="{0D22CDDB-7FCA-48D2-B454-D1ED1C9C3051}"/>
    <dgm:cxn modelId="{558D73E0-F02F-4B10-81ED-9C34862055C0}" type="presOf" srcId="{607DDA6D-6250-4B09-8E99-623F3454FEB5}" destId="{BCB42AE8-F161-4CF0-BBA9-ECA24974CE7A}" srcOrd="1" destOrd="0" presId="urn:microsoft.com/office/officeart/2005/8/layout/matrix1"/>
    <dgm:cxn modelId="{3CA16836-0673-4B4B-A840-EB3341743F66}" type="presOf" srcId="{46582C6D-361D-4724-8130-EC9090A46D5B}" destId="{E4467F23-D101-4170-9756-FCC6864F79E2}" srcOrd="0" destOrd="0" presId="urn:microsoft.com/office/officeart/2005/8/layout/matrix1"/>
    <dgm:cxn modelId="{33134F4B-BB15-4F5A-A257-344A1A33ACF0}" type="presOf" srcId="{E10E978C-6D02-4D53-B175-B051FD8497EB}" destId="{5B94D8EF-CB33-465B-A441-727E847E1E6D}" srcOrd="0" destOrd="0" presId="urn:microsoft.com/office/officeart/2005/8/layout/matrix1"/>
    <dgm:cxn modelId="{58A76450-D0C7-4357-B5DF-63A9D44F55A3}" type="presOf" srcId="{991896C5-2917-47F3-A536-09562241E207}" destId="{164E3ECD-57C3-4850-BDEF-39FE58656D5A}" srcOrd="0" destOrd="0" presId="urn:microsoft.com/office/officeart/2005/8/layout/matrix1"/>
    <dgm:cxn modelId="{262A3E68-E238-44BD-A230-58AD25509797}" srcId="{2F3FFCFB-6E33-4263-B5EF-95B0AF9A7756}" destId="{991896C5-2917-47F3-A536-09562241E207}" srcOrd="1" destOrd="0" parTransId="{0908DEE6-F16B-4025-BE7F-E3AD2FF6A0B0}" sibTransId="{965E3625-BD2D-4417-A6A3-80F3518B152D}"/>
    <dgm:cxn modelId="{71602FF7-C887-4A4C-9DD7-26B3E686F518}" type="presOf" srcId="{6384035B-E358-4B8C-953A-E4654C140FD8}" destId="{4E19AD0B-41C5-4FAD-86AA-402365571A96}" srcOrd="1" destOrd="0" presId="urn:microsoft.com/office/officeart/2005/8/layout/matrix1"/>
    <dgm:cxn modelId="{07D3209D-CEF3-4887-9CA0-B90FB04EC7C7}" srcId="{2F3FFCFB-6E33-4263-B5EF-95B0AF9A7756}" destId="{BCDE3892-637D-4A2B-A1D3-A774701E420F}" srcOrd="4" destOrd="0" parTransId="{031E55C9-11E4-47E6-A51B-5DDD918BD62D}" sibTransId="{5D1D7A1C-95C6-4967-A432-8B964769CDEB}"/>
    <dgm:cxn modelId="{1EB9D829-21DC-43B5-80C1-0935606DE734}" type="presOf" srcId="{E10E978C-6D02-4D53-B175-B051FD8497EB}" destId="{71212B01-8C8D-4501-9BB3-01A0AC913DE9}" srcOrd="1" destOrd="0" presId="urn:microsoft.com/office/officeart/2005/8/layout/matrix1"/>
    <dgm:cxn modelId="{6FB512DF-6D4F-4345-A1A7-641C13A41342}" type="presOf" srcId="{2F3FFCFB-6E33-4263-B5EF-95B0AF9A7756}" destId="{A8E29C43-B2FC-4041-A3D8-7812EF8B7F91}" srcOrd="0" destOrd="0" presId="urn:microsoft.com/office/officeart/2005/8/layout/matrix1"/>
    <dgm:cxn modelId="{266BBA67-B26A-4A92-8AFE-D9ED5CFE5B2E}" type="presOf" srcId="{991896C5-2917-47F3-A536-09562241E207}" destId="{8127DA1E-9BC9-4973-840B-AA56FF8A5253}" srcOrd="1" destOrd="0" presId="urn:microsoft.com/office/officeart/2005/8/layout/matrix1"/>
    <dgm:cxn modelId="{E6714F72-8675-4FBB-A6B9-8248E06172A7}" srcId="{46582C6D-361D-4724-8130-EC9090A46D5B}" destId="{2F3FFCFB-6E33-4263-B5EF-95B0AF9A7756}" srcOrd="0" destOrd="0" parTransId="{5B25FA9C-7A04-436F-AE11-EB0CF8B3F59A}" sibTransId="{2FFA97A4-463E-458A-AD91-0B35234DAE45}"/>
    <dgm:cxn modelId="{759524ED-4EE3-4123-91C7-B346C6AEB7E1}" srcId="{46582C6D-361D-4724-8130-EC9090A46D5B}" destId="{77D6C083-6958-40C8-941B-3243541339A2}" srcOrd="1" destOrd="0" parTransId="{C56E1095-EC24-4046-926F-D7B35A46A768}" sibTransId="{62A24726-1FE6-4F41-AFBE-FDBCB44CE7C9}"/>
    <dgm:cxn modelId="{E149BBCA-CA1D-4658-BCAA-E44B8CD1B251}" srcId="{2F3FFCFB-6E33-4263-B5EF-95B0AF9A7756}" destId="{6384035B-E358-4B8C-953A-E4654C140FD8}" srcOrd="3" destOrd="0" parTransId="{53C89D46-AB5F-4567-9CB3-692CC7567F93}" sibTransId="{9C81047D-4F46-4302-AFC3-14B6077F77C6}"/>
    <dgm:cxn modelId="{487AC839-334F-485F-8034-1A6E6BB33CA2}" type="presOf" srcId="{6384035B-E358-4B8C-953A-E4654C140FD8}" destId="{D8608861-2F38-43C8-8AF4-628504A8CD19}" srcOrd="0" destOrd="0" presId="urn:microsoft.com/office/officeart/2005/8/layout/matrix1"/>
    <dgm:cxn modelId="{04DA0438-3D69-4A60-9610-458DEEE876A5}" type="presParOf" srcId="{E4467F23-D101-4170-9756-FCC6864F79E2}" destId="{A93CC6D5-EB5D-4416-A71B-C36CFDECFE38}" srcOrd="0" destOrd="0" presId="urn:microsoft.com/office/officeart/2005/8/layout/matrix1"/>
    <dgm:cxn modelId="{DF46A04D-77E3-429A-8F95-1C43F0DA01EC}" type="presParOf" srcId="{A93CC6D5-EB5D-4416-A71B-C36CFDECFE38}" destId="{645C7334-1125-497C-B15D-48DB2F26DCCE}" srcOrd="0" destOrd="0" presId="urn:microsoft.com/office/officeart/2005/8/layout/matrix1"/>
    <dgm:cxn modelId="{6480281E-C9B5-4C62-96B3-2AD5FFED15A8}" type="presParOf" srcId="{A93CC6D5-EB5D-4416-A71B-C36CFDECFE38}" destId="{BCB42AE8-F161-4CF0-BBA9-ECA24974CE7A}" srcOrd="1" destOrd="0" presId="urn:microsoft.com/office/officeart/2005/8/layout/matrix1"/>
    <dgm:cxn modelId="{5039854D-C590-4D01-B979-C4715ACD7C81}" type="presParOf" srcId="{A93CC6D5-EB5D-4416-A71B-C36CFDECFE38}" destId="{164E3ECD-57C3-4850-BDEF-39FE58656D5A}" srcOrd="2" destOrd="0" presId="urn:microsoft.com/office/officeart/2005/8/layout/matrix1"/>
    <dgm:cxn modelId="{D5A7EF3C-3738-4E59-925F-0530800637BD}" type="presParOf" srcId="{A93CC6D5-EB5D-4416-A71B-C36CFDECFE38}" destId="{8127DA1E-9BC9-4973-840B-AA56FF8A5253}" srcOrd="3" destOrd="0" presId="urn:microsoft.com/office/officeart/2005/8/layout/matrix1"/>
    <dgm:cxn modelId="{7CFD4CD2-054A-40E7-A2C9-3EDA70C3FD0A}" type="presParOf" srcId="{A93CC6D5-EB5D-4416-A71B-C36CFDECFE38}" destId="{5B94D8EF-CB33-465B-A441-727E847E1E6D}" srcOrd="4" destOrd="0" presId="urn:microsoft.com/office/officeart/2005/8/layout/matrix1"/>
    <dgm:cxn modelId="{4E4A598E-99AF-495A-BDD5-FBCE44FCA583}" type="presParOf" srcId="{A93CC6D5-EB5D-4416-A71B-C36CFDECFE38}" destId="{71212B01-8C8D-4501-9BB3-01A0AC913DE9}" srcOrd="5" destOrd="0" presId="urn:microsoft.com/office/officeart/2005/8/layout/matrix1"/>
    <dgm:cxn modelId="{430347BB-9CE4-4730-91B0-E4EA6F641018}" type="presParOf" srcId="{A93CC6D5-EB5D-4416-A71B-C36CFDECFE38}" destId="{D8608861-2F38-43C8-8AF4-628504A8CD19}" srcOrd="6" destOrd="0" presId="urn:microsoft.com/office/officeart/2005/8/layout/matrix1"/>
    <dgm:cxn modelId="{82F76D78-F161-432A-ADA9-D9E10CA63DA4}" type="presParOf" srcId="{A93CC6D5-EB5D-4416-A71B-C36CFDECFE38}" destId="{4E19AD0B-41C5-4FAD-86AA-402365571A96}" srcOrd="7" destOrd="0" presId="urn:microsoft.com/office/officeart/2005/8/layout/matrix1"/>
    <dgm:cxn modelId="{9D43DF5A-18B4-4AB5-8FC8-D901F44FDA75}" type="presParOf" srcId="{E4467F23-D101-4170-9756-FCC6864F79E2}" destId="{A8E29C43-B2FC-4041-A3D8-7812EF8B7F9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B3BE74-B5CD-4B33-85B5-DFDE27936B2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CC6CCF-C6D5-4038-A6F8-C5DA4C4DAF43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hlinkClick xmlns:r="http://schemas.openxmlformats.org/officeDocument/2006/relationships" r:id="rId1" tooltip="Сравнение (социальные науки)"/>
            </a:rPr>
            <a:t>Сравнение</a:t>
          </a:r>
          <a:endParaRPr lang="ru-RU" dirty="0">
            <a:solidFill>
              <a:srgbClr val="FF0000"/>
            </a:solidFill>
          </a:endParaRPr>
        </a:p>
      </dgm:t>
    </dgm:pt>
    <dgm:pt modelId="{753972D1-C187-4CCF-A4D1-8B398EB28B54}" type="parTrans" cxnId="{4681510C-0A26-42BC-9D69-7213456D2420}">
      <dgm:prSet/>
      <dgm:spPr/>
      <dgm:t>
        <a:bodyPr/>
        <a:lstStyle/>
        <a:p>
          <a:endParaRPr lang="ru-RU"/>
        </a:p>
      </dgm:t>
    </dgm:pt>
    <dgm:pt modelId="{77C96049-127A-4114-9049-F5C63B8651C0}" type="sibTrans" cxnId="{4681510C-0A26-42BC-9D69-7213456D2420}">
      <dgm:prSet/>
      <dgm:spPr/>
      <dgm:t>
        <a:bodyPr/>
        <a:lstStyle/>
        <a:p>
          <a:endParaRPr lang="ru-RU"/>
        </a:p>
      </dgm:t>
    </dgm:pt>
    <dgm:pt modelId="{2545777F-DE06-4D95-B25B-0F9F8EA77523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tooltip="Анализ (философия)"/>
            </a:rPr>
            <a:t>Анализ</a:t>
          </a:r>
          <a:endParaRPr lang="ru-RU" dirty="0"/>
        </a:p>
      </dgm:t>
    </dgm:pt>
    <dgm:pt modelId="{B24625F9-0A33-43B8-83D6-247A7A1DCF04}" type="parTrans" cxnId="{EF386F91-C0B7-4B83-BAD8-85E3677AD3F2}">
      <dgm:prSet/>
      <dgm:spPr/>
      <dgm:t>
        <a:bodyPr/>
        <a:lstStyle/>
        <a:p>
          <a:endParaRPr lang="ru-RU"/>
        </a:p>
      </dgm:t>
    </dgm:pt>
    <dgm:pt modelId="{6895099B-3B36-46D6-8182-6345E6C19FB9}" type="sibTrans" cxnId="{EF386F91-C0B7-4B83-BAD8-85E3677AD3F2}">
      <dgm:prSet/>
      <dgm:spPr/>
      <dgm:t>
        <a:bodyPr/>
        <a:lstStyle/>
        <a:p>
          <a:endParaRPr lang="ru-RU"/>
        </a:p>
      </dgm:t>
    </dgm:pt>
    <dgm:pt modelId="{DD1AA1CC-4E0A-41F3-9D97-15DC4FDC7BAB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tooltip="Синтез"/>
            </a:rPr>
            <a:t>Синтез</a:t>
          </a:r>
          <a:endParaRPr lang="ru-RU" dirty="0"/>
        </a:p>
      </dgm:t>
    </dgm:pt>
    <dgm:pt modelId="{7AB1EC91-F77F-485F-8C6D-127162773E45}" type="parTrans" cxnId="{F73E1C48-C6AC-4FC5-9C9A-73DA69718B89}">
      <dgm:prSet/>
      <dgm:spPr/>
      <dgm:t>
        <a:bodyPr/>
        <a:lstStyle/>
        <a:p>
          <a:endParaRPr lang="ru-RU"/>
        </a:p>
      </dgm:t>
    </dgm:pt>
    <dgm:pt modelId="{4E0C631B-5892-40FB-AC6D-8AB910545F06}" type="sibTrans" cxnId="{F73E1C48-C6AC-4FC5-9C9A-73DA69718B89}">
      <dgm:prSet/>
      <dgm:spPr/>
      <dgm:t>
        <a:bodyPr/>
        <a:lstStyle/>
        <a:p>
          <a:endParaRPr lang="ru-RU"/>
        </a:p>
      </dgm:t>
    </dgm:pt>
    <dgm:pt modelId="{D3DFF1D2-4D90-404F-A636-58195E0668F0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hlinkClick xmlns:r="http://schemas.openxmlformats.org/officeDocument/2006/relationships" r:id="rId4" tooltip="Абстракция"/>
            </a:rPr>
            <a:t>Абстракция</a:t>
          </a:r>
          <a:endParaRPr lang="ru-RU" dirty="0">
            <a:solidFill>
              <a:srgbClr val="FF0000"/>
            </a:solidFill>
          </a:endParaRPr>
        </a:p>
      </dgm:t>
    </dgm:pt>
    <dgm:pt modelId="{AD01F478-4F06-429F-B9DD-F97DD7FC8DDC}" type="parTrans" cxnId="{1E9A7AEB-D49C-4B75-AD5F-C60720F0A0C8}">
      <dgm:prSet/>
      <dgm:spPr/>
      <dgm:t>
        <a:bodyPr/>
        <a:lstStyle/>
        <a:p>
          <a:endParaRPr lang="ru-RU"/>
        </a:p>
      </dgm:t>
    </dgm:pt>
    <dgm:pt modelId="{FA405A65-EE38-4B2B-BCAA-0610B4197B17}" type="sibTrans" cxnId="{1E9A7AEB-D49C-4B75-AD5F-C60720F0A0C8}">
      <dgm:prSet/>
      <dgm:spPr/>
      <dgm:t>
        <a:bodyPr/>
        <a:lstStyle/>
        <a:p>
          <a:endParaRPr lang="ru-RU"/>
        </a:p>
      </dgm:t>
    </dgm:pt>
    <dgm:pt modelId="{28CFF837-21DB-447A-99ED-C75F4FA5F56B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hlinkClick xmlns:r="http://schemas.openxmlformats.org/officeDocument/2006/relationships" r:id="rId5" tooltip="Конкретизация (страница отсутствует)"/>
            </a:rPr>
            <a:t>Конкретизация</a:t>
          </a:r>
          <a:endParaRPr lang="ru-RU" dirty="0">
            <a:solidFill>
              <a:srgbClr val="FF0000"/>
            </a:solidFill>
          </a:endParaRPr>
        </a:p>
      </dgm:t>
    </dgm:pt>
    <dgm:pt modelId="{93DAA1E8-2C32-4970-B22A-7CCA034E4086}" type="parTrans" cxnId="{42EEA81B-C7D1-4E62-B17B-63183196325D}">
      <dgm:prSet/>
      <dgm:spPr/>
      <dgm:t>
        <a:bodyPr/>
        <a:lstStyle/>
        <a:p>
          <a:endParaRPr lang="ru-RU"/>
        </a:p>
      </dgm:t>
    </dgm:pt>
    <dgm:pt modelId="{7E81E6A8-AFCD-4EF3-9C49-6842E4FC3B50}" type="sibTrans" cxnId="{42EEA81B-C7D1-4E62-B17B-63183196325D}">
      <dgm:prSet/>
      <dgm:spPr/>
      <dgm:t>
        <a:bodyPr/>
        <a:lstStyle/>
        <a:p>
          <a:endParaRPr lang="ru-RU"/>
        </a:p>
      </dgm:t>
    </dgm:pt>
    <dgm:pt modelId="{2615E322-2DA6-4E3C-8F6E-0BC3349BFF93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6" tooltip="Индуктивное умозаключение"/>
            </a:rPr>
            <a:t>Индукция</a:t>
          </a:r>
          <a:endParaRPr lang="ru-RU" dirty="0"/>
        </a:p>
      </dgm:t>
    </dgm:pt>
    <dgm:pt modelId="{F832F989-91D5-41EB-B39F-CE8F02B4AD14}" type="parTrans" cxnId="{0DD49B18-9B25-4517-B39F-3431FDF7DDE7}">
      <dgm:prSet/>
      <dgm:spPr/>
      <dgm:t>
        <a:bodyPr/>
        <a:lstStyle/>
        <a:p>
          <a:endParaRPr lang="ru-RU"/>
        </a:p>
      </dgm:t>
    </dgm:pt>
    <dgm:pt modelId="{DB38A5FF-DE18-49DD-A62C-4181B6A53FAE}" type="sibTrans" cxnId="{0DD49B18-9B25-4517-B39F-3431FDF7DDE7}">
      <dgm:prSet/>
      <dgm:spPr/>
      <dgm:t>
        <a:bodyPr/>
        <a:lstStyle/>
        <a:p>
          <a:endParaRPr lang="ru-RU"/>
        </a:p>
      </dgm:t>
    </dgm:pt>
    <dgm:pt modelId="{EF1AA538-927A-4508-BD78-158EDD924B20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7" tooltip="Дедуктивное умозаключение"/>
            </a:rPr>
            <a:t>Дедукция</a:t>
          </a:r>
          <a:endParaRPr lang="ru-RU" dirty="0"/>
        </a:p>
      </dgm:t>
    </dgm:pt>
    <dgm:pt modelId="{B6EE30C6-FBB9-4C8F-8092-DFAC2A6570D8}" type="parTrans" cxnId="{863C0137-CF52-4C4A-9512-87DC26962FC5}">
      <dgm:prSet/>
      <dgm:spPr/>
      <dgm:t>
        <a:bodyPr/>
        <a:lstStyle/>
        <a:p>
          <a:endParaRPr lang="ru-RU"/>
        </a:p>
      </dgm:t>
    </dgm:pt>
    <dgm:pt modelId="{3ADD63AE-0F45-419F-B9D7-809E8291CBA0}" type="sibTrans" cxnId="{863C0137-CF52-4C4A-9512-87DC26962FC5}">
      <dgm:prSet/>
      <dgm:spPr/>
      <dgm:t>
        <a:bodyPr/>
        <a:lstStyle/>
        <a:p>
          <a:endParaRPr lang="ru-RU"/>
        </a:p>
      </dgm:t>
    </dgm:pt>
    <dgm:pt modelId="{755BA82B-2C34-41CA-8165-F051A2FABCC4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8" tooltip="Классификация"/>
            </a:rPr>
            <a:t>Классификация</a:t>
          </a:r>
          <a:endParaRPr lang="ru-RU" dirty="0"/>
        </a:p>
      </dgm:t>
    </dgm:pt>
    <dgm:pt modelId="{89EA9673-AFB2-4070-BB32-CB2D88519CB2}" type="parTrans" cxnId="{EF461E97-82C0-4D0D-96AC-847028CEB818}">
      <dgm:prSet/>
      <dgm:spPr/>
      <dgm:t>
        <a:bodyPr/>
        <a:lstStyle/>
        <a:p>
          <a:endParaRPr lang="ru-RU"/>
        </a:p>
      </dgm:t>
    </dgm:pt>
    <dgm:pt modelId="{EA50FAB1-CDB6-4D3B-A037-51F9EC63010C}" type="sibTrans" cxnId="{EF461E97-82C0-4D0D-96AC-847028CEB818}">
      <dgm:prSet/>
      <dgm:spPr/>
      <dgm:t>
        <a:bodyPr/>
        <a:lstStyle/>
        <a:p>
          <a:endParaRPr lang="ru-RU"/>
        </a:p>
      </dgm:t>
    </dgm:pt>
    <dgm:pt modelId="{E4FD572A-1584-4BCA-ADD3-0666EE21F2F6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9" tooltip="Обобщение"/>
            </a:rPr>
            <a:t>Обобщение</a:t>
          </a:r>
          <a:endParaRPr lang="ru-RU" dirty="0"/>
        </a:p>
      </dgm:t>
    </dgm:pt>
    <dgm:pt modelId="{77251E11-CC13-43C6-B4E7-B78302A100C7}" type="parTrans" cxnId="{1BEAA77D-80BA-46B8-84B9-5441C4484846}">
      <dgm:prSet/>
      <dgm:spPr/>
      <dgm:t>
        <a:bodyPr/>
        <a:lstStyle/>
        <a:p>
          <a:endParaRPr lang="ru-RU"/>
        </a:p>
      </dgm:t>
    </dgm:pt>
    <dgm:pt modelId="{1E2ADEA9-4319-4858-8119-9BA258705C1D}" type="sibTrans" cxnId="{1BEAA77D-80BA-46B8-84B9-5441C4484846}">
      <dgm:prSet/>
      <dgm:spPr/>
      <dgm:t>
        <a:bodyPr/>
        <a:lstStyle/>
        <a:p>
          <a:endParaRPr lang="ru-RU"/>
        </a:p>
      </dgm:t>
    </dgm:pt>
    <dgm:pt modelId="{E9A2FA93-7CB1-43A7-9FC2-AFC9BBA9AF7D}" type="pres">
      <dgm:prSet presAssocID="{91B3BE74-B5CD-4B33-85B5-DFDE27936B22}" presName="Name0" presStyleCnt="0">
        <dgm:presLayoutVars>
          <dgm:dir/>
          <dgm:resizeHandles/>
        </dgm:presLayoutVars>
      </dgm:prSet>
      <dgm:spPr/>
    </dgm:pt>
    <dgm:pt modelId="{B2CE941D-FF90-4229-8C29-0E1BD1446FD7}" type="pres">
      <dgm:prSet presAssocID="{C0CC6CCF-C6D5-4038-A6F8-C5DA4C4DAF43}" presName="compNode" presStyleCnt="0"/>
      <dgm:spPr/>
    </dgm:pt>
    <dgm:pt modelId="{1A8B10DD-07DD-41B4-A5B4-188778C86A12}" type="pres">
      <dgm:prSet presAssocID="{C0CC6CCF-C6D5-4038-A6F8-C5DA4C4DAF43}" presName="dummyConnPt" presStyleCnt="0"/>
      <dgm:spPr/>
    </dgm:pt>
    <dgm:pt modelId="{F6D95CEA-78AB-4105-BD5A-2266AC58D46E}" type="pres">
      <dgm:prSet presAssocID="{C0CC6CCF-C6D5-4038-A6F8-C5DA4C4DAF4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4AE13-22F8-4065-846D-ABC565F1AB7A}" type="pres">
      <dgm:prSet presAssocID="{77C96049-127A-4114-9049-F5C63B8651C0}" presName="sibTrans" presStyleLbl="bgSibTrans2D1" presStyleIdx="0" presStyleCnt="8"/>
      <dgm:spPr/>
    </dgm:pt>
    <dgm:pt modelId="{D859EFAB-9C63-43C8-ADDA-DE645F4CBA38}" type="pres">
      <dgm:prSet presAssocID="{2545777F-DE06-4D95-B25B-0F9F8EA77523}" presName="compNode" presStyleCnt="0"/>
      <dgm:spPr/>
    </dgm:pt>
    <dgm:pt modelId="{F7AF6FCB-43C9-4494-B969-6F8900788754}" type="pres">
      <dgm:prSet presAssocID="{2545777F-DE06-4D95-B25B-0F9F8EA77523}" presName="dummyConnPt" presStyleCnt="0"/>
      <dgm:spPr/>
    </dgm:pt>
    <dgm:pt modelId="{46495385-2B39-4D41-934C-3135C6BBD6C1}" type="pres">
      <dgm:prSet presAssocID="{2545777F-DE06-4D95-B25B-0F9F8EA7752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ABE7D-824A-49BB-9681-5A4DB7B03ECF}" type="pres">
      <dgm:prSet presAssocID="{6895099B-3B36-46D6-8182-6345E6C19FB9}" presName="sibTrans" presStyleLbl="bgSibTrans2D1" presStyleIdx="1" presStyleCnt="8"/>
      <dgm:spPr/>
    </dgm:pt>
    <dgm:pt modelId="{E073E5BC-3805-4F11-987B-162434B78960}" type="pres">
      <dgm:prSet presAssocID="{DD1AA1CC-4E0A-41F3-9D97-15DC4FDC7BAB}" presName="compNode" presStyleCnt="0"/>
      <dgm:spPr/>
    </dgm:pt>
    <dgm:pt modelId="{4F6DFCE0-6EF5-4A34-885A-194D2480ADCC}" type="pres">
      <dgm:prSet presAssocID="{DD1AA1CC-4E0A-41F3-9D97-15DC4FDC7BAB}" presName="dummyConnPt" presStyleCnt="0"/>
      <dgm:spPr/>
    </dgm:pt>
    <dgm:pt modelId="{923FD343-8504-42A3-A579-CF222FCE42BD}" type="pres">
      <dgm:prSet presAssocID="{DD1AA1CC-4E0A-41F3-9D97-15DC4FDC7BA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5BC5B-5F32-4EEA-9697-2DD9307B587B}" type="pres">
      <dgm:prSet presAssocID="{4E0C631B-5892-40FB-AC6D-8AB910545F06}" presName="sibTrans" presStyleLbl="bgSibTrans2D1" presStyleIdx="2" presStyleCnt="8"/>
      <dgm:spPr/>
    </dgm:pt>
    <dgm:pt modelId="{1B65D54D-073B-48A7-8B05-94C51F2A6A4B}" type="pres">
      <dgm:prSet presAssocID="{D3DFF1D2-4D90-404F-A636-58195E0668F0}" presName="compNode" presStyleCnt="0"/>
      <dgm:spPr/>
    </dgm:pt>
    <dgm:pt modelId="{59B46CD8-005D-4B4B-89C0-CF015ADF4825}" type="pres">
      <dgm:prSet presAssocID="{D3DFF1D2-4D90-404F-A636-58195E0668F0}" presName="dummyConnPt" presStyleCnt="0"/>
      <dgm:spPr/>
    </dgm:pt>
    <dgm:pt modelId="{014DAA61-BF05-46EB-A1A1-8BE297B19FA4}" type="pres">
      <dgm:prSet presAssocID="{D3DFF1D2-4D90-404F-A636-58195E0668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A76E4-BF57-4211-B2EB-A9C266420F10}" type="pres">
      <dgm:prSet presAssocID="{FA405A65-EE38-4B2B-BCAA-0610B4197B17}" presName="sibTrans" presStyleLbl="bgSibTrans2D1" presStyleIdx="3" presStyleCnt="8"/>
      <dgm:spPr/>
    </dgm:pt>
    <dgm:pt modelId="{0BED9DAD-A978-450D-A113-D551FDE7795A}" type="pres">
      <dgm:prSet presAssocID="{28CFF837-21DB-447A-99ED-C75F4FA5F56B}" presName="compNode" presStyleCnt="0"/>
      <dgm:spPr/>
    </dgm:pt>
    <dgm:pt modelId="{B2EEF7EE-5076-4360-BF68-897328520220}" type="pres">
      <dgm:prSet presAssocID="{28CFF837-21DB-447A-99ED-C75F4FA5F56B}" presName="dummyConnPt" presStyleCnt="0"/>
      <dgm:spPr/>
    </dgm:pt>
    <dgm:pt modelId="{C4863D1D-06B1-4BFC-BE08-5E6567BE6D57}" type="pres">
      <dgm:prSet presAssocID="{28CFF837-21DB-447A-99ED-C75F4FA5F56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934C5-2FDB-494B-8EB5-7016D60E5023}" type="pres">
      <dgm:prSet presAssocID="{7E81E6A8-AFCD-4EF3-9C49-6842E4FC3B50}" presName="sibTrans" presStyleLbl="bgSibTrans2D1" presStyleIdx="4" presStyleCnt="8"/>
      <dgm:spPr/>
    </dgm:pt>
    <dgm:pt modelId="{D689FEB2-E322-4CA0-8277-56AC3DDEE58E}" type="pres">
      <dgm:prSet presAssocID="{2615E322-2DA6-4E3C-8F6E-0BC3349BFF93}" presName="compNode" presStyleCnt="0"/>
      <dgm:spPr/>
    </dgm:pt>
    <dgm:pt modelId="{FB2B3940-72E5-41A8-801F-AA7BA79B1F7E}" type="pres">
      <dgm:prSet presAssocID="{2615E322-2DA6-4E3C-8F6E-0BC3349BFF93}" presName="dummyConnPt" presStyleCnt="0"/>
      <dgm:spPr/>
    </dgm:pt>
    <dgm:pt modelId="{CCA42205-C823-4AB2-828F-F2A7EF02B702}" type="pres">
      <dgm:prSet presAssocID="{2615E322-2DA6-4E3C-8F6E-0BC3349BFF9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DE38C-AF5C-478A-A979-E8A943439DD3}" type="pres">
      <dgm:prSet presAssocID="{DB38A5FF-DE18-49DD-A62C-4181B6A53FAE}" presName="sibTrans" presStyleLbl="bgSibTrans2D1" presStyleIdx="5" presStyleCnt="8"/>
      <dgm:spPr/>
    </dgm:pt>
    <dgm:pt modelId="{61C79ECF-0445-4E82-9417-364939EDC278}" type="pres">
      <dgm:prSet presAssocID="{EF1AA538-927A-4508-BD78-158EDD924B20}" presName="compNode" presStyleCnt="0"/>
      <dgm:spPr/>
    </dgm:pt>
    <dgm:pt modelId="{0180D4AD-9165-4698-929E-E64F1266195D}" type="pres">
      <dgm:prSet presAssocID="{EF1AA538-927A-4508-BD78-158EDD924B20}" presName="dummyConnPt" presStyleCnt="0"/>
      <dgm:spPr/>
    </dgm:pt>
    <dgm:pt modelId="{75F9138C-2C31-4EED-9560-DE766753D97E}" type="pres">
      <dgm:prSet presAssocID="{EF1AA538-927A-4508-BD78-158EDD924B2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4AE81-7B04-4412-8680-FD6F9E69A0E9}" type="pres">
      <dgm:prSet presAssocID="{3ADD63AE-0F45-419F-B9D7-809E8291CBA0}" presName="sibTrans" presStyleLbl="bgSibTrans2D1" presStyleIdx="6" presStyleCnt="8"/>
      <dgm:spPr/>
    </dgm:pt>
    <dgm:pt modelId="{63C408D5-ABBE-49FE-A3FC-5007EF70CC24}" type="pres">
      <dgm:prSet presAssocID="{755BA82B-2C34-41CA-8165-F051A2FABCC4}" presName="compNode" presStyleCnt="0"/>
      <dgm:spPr/>
    </dgm:pt>
    <dgm:pt modelId="{DB83E5FA-FE7C-496F-99A7-2B6EA2B43C1B}" type="pres">
      <dgm:prSet presAssocID="{755BA82B-2C34-41CA-8165-F051A2FABCC4}" presName="dummyConnPt" presStyleCnt="0"/>
      <dgm:spPr/>
    </dgm:pt>
    <dgm:pt modelId="{5E2859E6-4397-4AC4-951C-36C877D454BC}" type="pres">
      <dgm:prSet presAssocID="{755BA82B-2C34-41CA-8165-F051A2FABCC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D6A76-4E7D-4555-B999-4EEF99E31D81}" type="pres">
      <dgm:prSet presAssocID="{EA50FAB1-CDB6-4D3B-A037-51F9EC63010C}" presName="sibTrans" presStyleLbl="bgSibTrans2D1" presStyleIdx="7" presStyleCnt="8"/>
      <dgm:spPr/>
    </dgm:pt>
    <dgm:pt modelId="{74BCF554-8E3A-44CF-8AA0-2D21C64436F1}" type="pres">
      <dgm:prSet presAssocID="{E4FD572A-1584-4BCA-ADD3-0666EE21F2F6}" presName="compNode" presStyleCnt="0"/>
      <dgm:spPr/>
    </dgm:pt>
    <dgm:pt modelId="{6D78E4E5-C381-4967-AF39-AA58092728C2}" type="pres">
      <dgm:prSet presAssocID="{E4FD572A-1584-4BCA-ADD3-0666EE21F2F6}" presName="dummyConnPt" presStyleCnt="0"/>
      <dgm:spPr/>
    </dgm:pt>
    <dgm:pt modelId="{8C2B2388-C4ED-4057-BA35-B9E23F6B2FD1}" type="pres">
      <dgm:prSet presAssocID="{E4FD572A-1584-4BCA-ADD3-0666EE21F2F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EA81B-C7D1-4E62-B17B-63183196325D}" srcId="{91B3BE74-B5CD-4B33-85B5-DFDE27936B22}" destId="{28CFF837-21DB-447A-99ED-C75F4FA5F56B}" srcOrd="4" destOrd="0" parTransId="{93DAA1E8-2C32-4970-B22A-7CCA034E4086}" sibTransId="{7E81E6A8-AFCD-4EF3-9C49-6842E4FC3B50}"/>
    <dgm:cxn modelId="{F059DDAD-9895-44AA-87C9-1BACFFCB2F00}" type="presOf" srcId="{91B3BE74-B5CD-4B33-85B5-DFDE27936B22}" destId="{E9A2FA93-7CB1-43A7-9FC2-AFC9BBA9AF7D}" srcOrd="0" destOrd="0" presId="urn:microsoft.com/office/officeart/2005/8/layout/bProcess4"/>
    <dgm:cxn modelId="{96A610CE-9232-45AA-AE20-DC13C2B2E539}" type="presOf" srcId="{755BA82B-2C34-41CA-8165-F051A2FABCC4}" destId="{5E2859E6-4397-4AC4-951C-36C877D454BC}" srcOrd="0" destOrd="0" presId="urn:microsoft.com/office/officeart/2005/8/layout/bProcess4"/>
    <dgm:cxn modelId="{1E9A7AEB-D49C-4B75-AD5F-C60720F0A0C8}" srcId="{91B3BE74-B5CD-4B33-85B5-DFDE27936B22}" destId="{D3DFF1D2-4D90-404F-A636-58195E0668F0}" srcOrd="3" destOrd="0" parTransId="{AD01F478-4F06-429F-B9DD-F97DD7FC8DDC}" sibTransId="{FA405A65-EE38-4B2B-BCAA-0610B4197B17}"/>
    <dgm:cxn modelId="{9E5516EF-39B4-44A1-A68C-443AFE1B436E}" type="presOf" srcId="{C0CC6CCF-C6D5-4038-A6F8-C5DA4C4DAF43}" destId="{F6D95CEA-78AB-4105-BD5A-2266AC58D46E}" srcOrd="0" destOrd="0" presId="urn:microsoft.com/office/officeart/2005/8/layout/bProcess4"/>
    <dgm:cxn modelId="{E8D50157-488E-4EC2-926E-8B39D009903A}" type="presOf" srcId="{D3DFF1D2-4D90-404F-A636-58195E0668F0}" destId="{014DAA61-BF05-46EB-A1A1-8BE297B19FA4}" srcOrd="0" destOrd="0" presId="urn:microsoft.com/office/officeart/2005/8/layout/bProcess4"/>
    <dgm:cxn modelId="{F73E1C48-C6AC-4FC5-9C9A-73DA69718B89}" srcId="{91B3BE74-B5CD-4B33-85B5-DFDE27936B22}" destId="{DD1AA1CC-4E0A-41F3-9D97-15DC4FDC7BAB}" srcOrd="2" destOrd="0" parTransId="{7AB1EC91-F77F-485F-8C6D-127162773E45}" sibTransId="{4E0C631B-5892-40FB-AC6D-8AB910545F06}"/>
    <dgm:cxn modelId="{8947F784-DCFE-4565-9A00-38CE67380503}" type="presOf" srcId="{FA405A65-EE38-4B2B-BCAA-0610B4197B17}" destId="{0FDA76E4-BF57-4211-B2EB-A9C266420F10}" srcOrd="0" destOrd="0" presId="urn:microsoft.com/office/officeart/2005/8/layout/bProcess4"/>
    <dgm:cxn modelId="{C258C7BC-9EF5-4B53-AD64-76EB26B228DD}" type="presOf" srcId="{2545777F-DE06-4D95-B25B-0F9F8EA77523}" destId="{46495385-2B39-4D41-934C-3135C6BBD6C1}" srcOrd="0" destOrd="0" presId="urn:microsoft.com/office/officeart/2005/8/layout/bProcess4"/>
    <dgm:cxn modelId="{863C0137-CF52-4C4A-9512-87DC26962FC5}" srcId="{91B3BE74-B5CD-4B33-85B5-DFDE27936B22}" destId="{EF1AA538-927A-4508-BD78-158EDD924B20}" srcOrd="6" destOrd="0" parTransId="{B6EE30C6-FBB9-4C8F-8092-DFAC2A6570D8}" sibTransId="{3ADD63AE-0F45-419F-B9D7-809E8291CBA0}"/>
    <dgm:cxn modelId="{633E2E0A-9C44-4077-BAC2-09EEC5305C85}" type="presOf" srcId="{E4FD572A-1584-4BCA-ADD3-0666EE21F2F6}" destId="{8C2B2388-C4ED-4057-BA35-B9E23F6B2FD1}" srcOrd="0" destOrd="0" presId="urn:microsoft.com/office/officeart/2005/8/layout/bProcess4"/>
    <dgm:cxn modelId="{291337CD-65CA-48D5-B845-D97A4AE4AB60}" type="presOf" srcId="{DD1AA1CC-4E0A-41F3-9D97-15DC4FDC7BAB}" destId="{923FD343-8504-42A3-A579-CF222FCE42BD}" srcOrd="0" destOrd="0" presId="urn:microsoft.com/office/officeart/2005/8/layout/bProcess4"/>
    <dgm:cxn modelId="{EF461E97-82C0-4D0D-96AC-847028CEB818}" srcId="{91B3BE74-B5CD-4B33-85B5-DFDE27936B22}" destId="{755BA82B-2C34-41CA-8165-F051A2FABCC4}" srcOrd="7" destOrd="0" parTransId="{89EA9673-AFB2-4070-BB32-CB2D88519CB2}" sibTransId="{EA50FAB1-CDB6-4D3B-A037-51F9EC63010C}"/>
    <dgm:cxn modelId="{A23E9941-37D5-40C5-A643-4637B9083905}" type="presOf" srcId="{77C96049-127A-4114-9049-F5C63B8651C0}" destId="{4474AE13-22F8-4065-846D-ABC565F1AB7A}" srcOrd="0" destOrd="0" presId="urn:microsoft.com/office/officeart/2005/8/layout/bProcess4"/>
    <dgm:cxn modelId="{9CC57735-E4B7-46A3-8392-9BFBC156B05F}" type="presOf" srcId="{28CFF837-21DB-447A-99ED-C75F4FA5F56B}" destId="{C4863D1D-06B1-4BFC-BE08-5E6567BE6D57}" srcOrd="0" destOrd="0" presId="urn:microsoft.com/office/officeart/2005/8/layout/bProcess4"/>
    <dgm:cxn modelId="{BB2044ED-F718-49FA-B86F-94BBFE42553F}" type="presOf" srcId="{DB38A5FF-DE18-49DD-A62C-4181B6A53FAE}" destId="{3B9DE38C-AF5C-478A-A979-E8A943439DD3}" srcOrd="0" destOrd="0" presId="urn:microsoft.com/office/officeart/2005/8/layout/bProcess4"/>
    <dgm:cxn modelId="{54EBAB28-5F5B-4063-B7EA-779E2FF9D859}" type="presOf" srcId="{4E0C631B-5892-40FB-AC6D-8AB910545F06}" destId="{1615BC5B-5F32-4EEA-9697-2DD9307B587B}" srcOrd="0" destOrd="0" presId="urn:microsoft.com/office/officeart/2005/8/layout/bProcess4"/>
    <dgm:cxn modelId="{6AA5AB6F-905C-4956-8F09-6D2424CBE614}" type="presOf" srcId="{6895099B-3B36-46D6-8182-6345E6C19FB9}" destId="{54EABE7D-824A-49BB-9681-5A4DB7B03ECF}" srcOrd="0" destOrd="0" presId="urn:microsoft.com/office/officeart/2005/8/layout/bProcess4"/>
    <dgm:cxn modelId="{31B62E98-E4CB-438D-B1B4-04E584187AB0}" type="presOf" srcId="{EF1AA538-927A-4508-BD78-158EDD924B20}" destId="{75F9138C-2C31-4EED-9560-DE766753D97E}" srcOrd="0" destOrd="0" presId="urn:microsoft.com/office/officeart/2005/8/layout/bProcess4"/>
    <dgm:cxn modelId="{60A792CA-0629-4944-A32D-7A1DC8E5ED69}" type="presOf" srcId="{7E81E6A8-AFCD-4EF3-9C49-6842E4FC3B50}" destId="{CA1934C5-2FDB-494B-8EB5-7016D60E5023}" srcOrd="0" destOrd="0" presId="urn:microsoft.com/office/officeart/2005/8/layout/bProcess4"/>
    <dgm:cxn modelId="{1CCB48BF-17EA-48E7-A970-16AB54AB4863}" type="presOf" srcId="{2615E322-2DA6-4E3C-8F6E-0BC3349BFF93}" destId="{CCA42205-C823-4AB2-828F-F2A7EF02B702}" srcOrd="0" destOrd="0" presId="urn:microsoft.com/office/officeart/2005/8/layout/bProcess4"/>
    <dgm:cxn modelId="{0DD49B18-9B25-4517-B39F-3431FDF7DDE7}" srcId="{91B3BE74-B5CD-4B33-85B5-DFDE27936B22}" destId="{2615E322-2DA6-4E3C-8F6E-0BC3349BFF93}" srcOrd="5" destOrd="0" parTransId="{F832F989-91D5-41EB-B39F-CE8F02B4AD14}" sibTransId="{DB38A5FF-DE18-49DD-A62C-4181B6A53FAE}"/>
    <dgm:cxn modelId="{1BEAA77D-80BA-46B8-84B9-5441C4484846}" srcId="{91B3BE74-B5CD-4B33-85B5-DFDE27936B22}" destId="{E4FD572A-1584-4BCA-ADD3-0666EE21F2F6}" srcOrd="8" destOrd="0" parTransId="{77251E11-CC13-43C6-B4E7-B78302A100C7}" sibTransId="{1E2ADEA9-4319-4858-8119-9BA258705C1D}"/>
    <dgm:cxn modelId="{4A58998F-CAE7-44FB-A3A8-611752704078}" type="presOf" srcId="{3ADD63AE-0F45-419F-B9D7-809E8291CBA0}" destId="{ABF4AE81-7B04-4412-8680-FD6F9E69A0E9}" srcOrd="0" destOrd="0" presId="urn:microsoft.com/office/officeart/2005/8/layout/bProcess4"/>
    <dgm:cxn modelId="{4681510C-0A26-42BC-9D69-7213456D2420}" srcId="{91B3BE74-B5CD-4B33-85B5-DFDE27936B22}" destId="{C0CC6CCF-C6D5-4038-A6F8-C5DA4C4DAF43}" srcOrd="0" destOrd="0" parTransId="{753972D1-C187-4CCF-A4D1-8B398EB28B54}" sibTransId="{77C96049-127A-4114-9049-F5C63B8651C0}"/>
    <dgm:cxn modelId="{EF386F91-C0B7-4B83-BAD8-85E3677AD3F2}" srcId="{91B3BE74-B5CD-4B33-85B5-DFDE27936B22}" destId="{2545777F-DE06-4D95-B25B-0F9F8EA77523}" srcOrd="1" destOrd="0" parTransId="{B24625F9-0A33-43B8-83D6-247A7A1DCF04}" sibTransId="{6895099B-3B36-46D6-8182-6345E6C19FB9}"/>
    <dgm:cxn modelId="{D6D1347D-B1DD-4BCB-BB06-4D5898059907}" type="presOf" srcId="{EA50FAB1-CDB6-4D3B-A037-51F9EC63010C}" destId="{BC3D6A76-4E7D-4555-B999-4EEF99E31D81}" srcOrd="0" destOrd="0" presId="urn:microsoft.com/office/officeart/2005/8/layout/bProcess4"/>
    <dgm:cxn modelId="{8E4C2A6C-750F-41BD-9B9F-2560A031BB1C}" type="presParOf" srcId="{E9A2FA93-7CB1-43A7-9FC2-AFC9BBA9AF7D}" destId="{B2CE941D-FF90-4229-8C29-0E1BD1446FD7}" srcOrd="0" destOrd="0" presId="urn:microsoft.com/office/officeart/2005/8/layout/bProcess4"/>
    <dgm:cxn modelId="{FC24BC73-C35F-4D93-9840-CC6B4CEA3F76}" type="presParOf" srcId="{B2CE941D-FF90-4229-8C29-0E1BD1446FD7}" destId="{1A8B10DD-07DD-41B4-A5B4-188778C86A12}" srcOrd="0" destOrd="0" presId="urn:microsoft.com/office/officeart/2005/8/layout/bProcess4"/>
    <dgm:cxn modelId="{64EC7383-8BB5-4018-82D5-2903F176D07E}" type="presParOf" srcId="{B2CE941D-FF90-4229-8C29-0E1BD1446FD7}" destId="{F6D95CEA-78AB-4105-BD5A-2266AC58D46E}" srcOrd="1" destOrd="0" presId="urn:microsoft.com/office/officeart/2005/8/layout/bProcess4"/>
    <dgm:cxn modelId="{AC2395A1-7F99-4C29-B50F-1AF472A00025}" type="presParOf" srcId="{E9A2FA93-7CB1-43A7-9FC2-AFC9BBA9AF7D}" destId="{4474AE13-22F8-4065-846D-ABC565F1AB7A}" srcOrd="1" destOrd="0" presId="urn:microsoft.com/office/officeart/2005/8/layout/bProcess4"/>
    <dgm:cxn modelId="{B578D82E-D0FC-440D-ADFE-A7EBC750537A}" type="presParOf" srcId="{E9A2FA93-7CB1-43A7-9FC2-AFC9BBA9AF7D}" destId="{D859EFAB-9C63-43C8-ADDA-DE645F4CBA38}" srcOrd="2" destOrd="0" presId="urn:microsoft.com/office/officeart/2005/8/layout/bProcess4"/>
    <dgm:cxn modelId="{1052BEE4-E517-4DED-ABFC-6DABAA18CC3E}" type="presParOf" srcId="{D859EFAB-9C63-43C8-ADDA-DE645F4CBA38}" destId="{F7AF6FCB-43C9-4494-B969-6F8900788754}" srcOrd="0" destOrd="0" presId="urn:microsoft.com/office/officeart/2005/8/layout/bProcess4"/>
    <dgm:cxn modelId="{78A113CC-35FE-4C8D-9361-90BA8A4CBAD5}" type="presParOf" srcId="{D859EFAB-9C63-43C8-ADDA-DE645F4CBA38}" destId="{46495385-2B39-4D41-934C-3135C6BBD6C1}" srcOrd="1" destOrd="0" presId="urn:microsoft.com/office/officeart/2005/8/layout/bProcess4"/>
    <dgm:cxn modelId="{81734B0A-4345-4A96-A7F9-7C01AECF5479}" type="presParOf" srcId="{E9A2FA93-7CB1-43A7-9FC2-AFC9BBA9AF7D}" destId="{54EABE7D-824A-49BB-9681-5A4DB7B03ECF}" srcOrd="3" destOrd="0" presId="urn:microsoft.com/office/officeart/2005/8/layout/bProcess4"/>
    <dgm:cxn modelId="{15216A9E-3E42-4FE9-8FB6-B8D0955FF07F}" type="presParOf" srcId="{E9A2FA93-7CB1-43A7-9FC2-AFC9BBA9AF7D}" destId="{E073E5BC-3805-4F11-987B-162434B78960}" srcOrd="4" destOrd="0" presId="urn:microsoft.com/office/officeart/2005/8/layout/bProcess4"/>
    <dgm:cxn modelId="{C8718947-327F-4730-84B8-A12006547B27}" type="presParOf" srcId="{E073E5BC-3805-4F11-987B-162434B78960}" destId="{4F6DFCE0-6EF5-4A34-885A-194D2480ADCC}" srcOrd="0" destOrd="0" presId="urn:microsoft.com/office/officeart/2005/8/layout/bProcess4"/>
    <dgm:cxn modelId="{2BE25962-6D11-418C-927D-EF83796BED04}" type="presParOf" srcId="{E073E5BC-3805-4F11-987B-162434B78960}" destId="{923FD343-8504-42A3-A579-CF222FCE42BD}" srcOrd="1" destOrd="0" presId="urn:microsoft.com/office/officeart/2005/8/layout/bProcess4"/>
    <dgm:cxn modelId="{53A90160-DB4E-4216-864D-321644916778}" type="presParOf" srcId="{E9A2FA93-7CB1-43A7-9FC2-AFC9BBA9AF7D}" destId="{1615BC5B-5F32-4EEA-9697-2DD9307B587B}" srcOrd="5" destOrd="0" presId="urn:microsoft.com/office/officeart/2005/8/layout/bProcess4"/>
    <dgm:cxn modelId="{81315165-3ABA-49F3-AD65-D680DB296FBB}" type="presParOf" srcId="{E9A2FA93-7CB1-43A7-9FC2-AFC9BBA9AF7D}" destId="{1B65D54D-073B-48A7-8B05-94C51F2A6A4B}" srcOrd="6" destOrd="0" presId="urn:microsoft.com/office/officeart/2005/8/layout/bProcess4"/>
    <dgm:cxn modelId="{42EDFE19-D3BE-4C81-A61E-C19483B67362}" type="presParOf" srcId="{1B65D54D-073B-48A7-8B05-94C51F2A6A4B}" destId="{59B46CD8-005D-4B4B-89C0-CF015ADF4825}" srcOrd="0" destOrd="0" presId="urn:microsoft.com/office/officeart/2005/8/layout/bProcess4"/>
    <dgm:cxn modelId="{CA517112-2734-4D3B-A530-66BE2916135F}" type="presParOf" srcId="{1B65D54D-073B-48A7-8B05-94C51F2A6A4B}" destId="{014DAA61-BF05-46EB-A1A1-8BE297B19FA4}" srcOrd="1" destOrd="0" presId="urn:microsoft.com/office/officeart/2005/8/layout/bProcess4"/>
    <dgm:cxn modelId="{D6C3B358-2F32-4AE4-B00D-BA11D82FBBCD}" type="presParOf" srcId="{E9A2FA93-7CB1-43A7-9FC2-AFC9BBA9AF7D}" destId="{0FDA76E4-BF57-4211-B2EB-A9C266420F10}" srcOrd="7" destOrd="0" presId="urn:microsoft.com/office/officeart/2005/8/layout/bProcess4"/>
    <dgm:cxn modelId="{4B0F7EDF-37EF-49A2-B712-2271950816D5}" type="presParOf" srcId="{E9A2FA93-7CB1-43A7-9FC2-AFC9BBA9AF7D}" destId="{0BED9DAD-A978-450D-A113-D551FDE7795A}" srcOrd="8" destOrd="0" presId="urn:microsoft.com/office/officeart/2005/8/layout/bProcess4"/>
    <dgm:cxn modelId="{CE66BAD3-E020-4CB3-BC4C-30C597E3275A}" type="presParOf" srcId="{0BED9DAD-A978-450D-A113-D551FDE7795A}" destId="{B2EEF7EE-5076-4360-BF68-897328520220}" srcOrd="0" destOrd="0" presId="urn:microsoft.com/office/officeart/2005/8/layout/bProcess4"/>
    <dgm:cxn modelId="{65BADD7A-3412-4945-8003-481F6535A3DA}" type="presParOf" srcId="{0BED9DAD-A978-450D-A113-D551FDE7795A}" destId="{C4863D1D-06B1-4BFC-BE08-5E6567BE6D57}" srcOrd="1" destOrd="0" presId="urn:microsoft.com/office/officeart/2005/8/layout/bProcess4"/>
    <dgm:cxn modelId="{6072D4D3-8B6D-4028-9D72-FBB90A07F5A7}" type="presParOf" srcId="{E9A2FA93-7CB1-43A7-9FC2-AFC9BBA9AF7D}" destId="{CA1934C5-2FDB-494B-8EB5-7016D60E5023}" srcOrd="9" destOrd="0" presId="urn:microsoft.com/office/officeart/2005/8/layout/bProcess4"/>
    <dgm:cxn modelId="{3452F3A6-BFF3-43C3-B84B-F3788E8D7486}" type="presParOf" srcId="{E9A2FA93-7CB1-43A7-9FC2-AFC9BBA9AF7D}" destId="{D689FEB2-E322-4CA0-8277-56AC3DDEE58E}" srcOrd="10" destOrd="0" presId="urn:microsoft.com/office/officeart/2005/8/layout/bProcess4"/>
    <dgm:cxn modelId="{A36C6C40-8212-43C2-B08C-671DB76C0099}" type="presParOf" srcId="{D689FEB2-E322-4CA0-8277-56AC3DDEE58E}" destId="{FB2B3940-72E5-41A8-801F-AA7BA79B1F7E}" srcOrd="0" destOrd="0" presId="urn:microsoft.com/office/officeart/2005/8/layout/bProcess4"/>
    <dgm:cxn modelId="{CA1A7A98-A48A-45CA-8F59-A25C338A6F33}" type="presParOf" srcId="{D689FEB2-E322-4CA0-8277-56AC3DDEE58E}" destId="{CCA42205-C823-4AB2-828F-F2A7EF02B702}" srcOrd="1" destOrd="0" presId="urn:microsoft.com/office/officeart/2005/8/layout/bProcess4"/>
    <dgm:cxn modelId="{0160A100-2BA8-4F0B-A243-65AFB1F7E078}" type="presParOf" srcId="{E9A2FA93-7CB1-43A7-9FC2-AFC9BBA9AF7D}" destId="{3B9DE38C-AF5C-478A-A979-E8A943439DD3}" srcOrd="11" destOrd="0" presId="urn:microsoft.com/office/officeart/2005/8/layout/bProcess4"/>
    <dgm:cxn modelId="{11AECECF-8EA0-4E90-846C-656B638D43CA}" type="presParOf" srcId="{E9A2FA93-7CB1-43A7-9FC2-AFC9BBA9AF7D}" destId="{61C79ECF-0445-4E82-9417-364939EDC278}" srcOrd="12" destOrd="0" presId="urn:microsoft.com/office/officeart/2005/8/layout/bProcess4"/>
    <dgm:cxn modelId="{638F6659-7AAB-4DAD-8BE6-285696FA7ECF}" type="presParOf" srcId="{61C79ECF-0445-4E82-9417-364939EDC278}" destId="{0180D4AD-9165-4698-929E-E64F1266195D}" srcOrd="0" destOrd="0" presId="urn:microsoft.com/office/officeart/2005/8/layout/bProcess4"/>
    <dgm:cxn modelId="{8BE7F5B7-9FBF-41FF-9D6B-A1807049C965}" type="presParOf" srcId="{61C79ECF-0445-4E82-9417-364939EDC278}" destId="{75F9138C-2C31-4EED-9560-DE766753D97E}" srcOrd="1" destOrd="0" presId="urn:microsoft.com/office/officeart/2005/8/layout/bProcess4"/>
    <dgm:cxn modelId="{B8F93B2D-9FD2-4F07-802A-B52946101C57}" type="presParOf" srcId="{E9A2FA93-7CB1-43A7-9FC2-AFC9BBA9AF7D}" destId="{ABF4AE81-7B04-4412-8680-FD6F9E69A0E9}" srcOrd="13" destOrd="0" presId="urn:microsoft.com/office/officeart/2005/8/layout/bProcess4"/>
    <dgm:cxn modelId="{0DD42959-0203-490A-947E-C43CA9C5F0E6}" type="presParOf" srcId="{E9A2FA93-7CB1-43A7-9FC2-AFC9BBA9AF7D}" destId="{63C408D5-ABBE-49FE-A3FC-5007EF70CC24}" srcOrd="14" destOrd="0" presId="urn:microsoft.com/office/officeart/2005/8/layout/bProcess4"/>
    <dgm:cxn modelId="{B3718CED-F9DC-429D-9E72-FB753D45129B}" type="presParOf" srcId="{63C408D5-ABBE-49FE-A3FC-5007EF70CC24}" destId="{DB83E5FA-FE7C-496F-99A7-2B6EA2B43C1B}" srcOrd="0" destOrd="0" presId="urn:microsoft.com/office/officeart/2005/8/layout/bProcess4"/>
    <dgm:cxn modelId="{BCF37271-ACF0-44E3-B264-EF43A60156CE}" type="presParOf" srcId="{63C408D5-ABBE-49FE-A3FC-5007EF70CC24}" destId="{5E2859E6-4397-4AC4-951C-36C877D454BC}" srcOrd="1" destOrd="0" presId="urn:microsoft.com/office/officeart/2005/8/layout/bProcess4"/>
    <dgm:cxn modelId="{E5E7883E-9BC8-4782-8631-7DEE27676AA4}" type="presParOf" srcId="{E9A2FA93-7CB1-43A7-9FC2-AFC9BBA9AF7D}" destId="{BC3D6A76-4E7D-4555-B999-4EEF99E31D81}" srcOrd="15" destOrd="0" presId="urn:microsoft.com/office/officeart/2005/8/layout/bProcess4"/>
    <dgm:cxn modelId="{AEF6E718-BF84-40D7-9978-698A8BB3961A}" type="presParOf" srcId="{E9A2FA93-7CB1-43A7-9FC2-AFC9BBA9AF7D}" destId="{74BCF554-8E3A-44CF-8AA0-2D21C64436F1}" srcOrd="16" destOrd="0" presId="urn:microsoft.com/office/officeart/2005/8/layout/bProcess4"/>
    <dgm:cxn modelId="{419C2C4E-8C11-4151-B14C-CC940BC71A58}" type="presParOf" srcId="{74BCF554-8E3A-44CF-8AA0-2D21C64436F1}" destId="{6D78E4E5-C381-4967-AF39-AA58092728C2}" srcOrd="0" destOrd="0" presId="urn:microsoft.com/office/officeart/2005/8/layout/bProcess4"/>
    <dgm:cxn modelId="{44EA06E8-22B2-4B3E-A843-49AA3B35B5E6}" type="presParOf" srcId="{74BCF554-8E3A-44CF-8AA0-2D21C64436F1}" destId="{8C2B2388-C4ED-4057-BA35-B9E23F6B2FD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035145-3FCE-44A4-BE2A-11B0F1C32A5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8705B27-542E-46DC-A9F7-F401301BD148}">
      <dgm:prSet phldrT="[Текст]"/>
      <dgm:spPr/>
      <dgm:t>
        <a:bodyPr/>
        <a:lstStyle/>
        <a:p>
          <a:r>
            <a:rPr lang="ru-RU" dirty="0" smtClean="0"/>
            <a:t>Какой познавательный процесс корректируем?</a:t>
          </a:r>
          <a:endParaRPr lang="ru-RU" dirty="0"/>
        </a:p>
      </dgm:t>
    </dgm:pt>
    <dgm:pt modelId="{BAC6B644-A3BE-4CCB-B3AF-AA3F373EB13E}" type="parTrans" cxnId="{CF6D4FA9-7248-4526-B198-DE953A82A6CA}">
      <dgm:prSet/>
      <dgm:spPr/>
      <dgm:t>
        <a:bodyPr/>
        <a:lstStyle/>
        <a:p>
          <a:endParaRPr lang="ru-RU"/>
        </a:p>
      </dgm:t>
    </dgm:pt>
    <dgm:pt modelId="{B2381443-2A25-42F3-9EAF-8F4205B552AC}" type="sibTrans" cxnId="{CF6D4FA9-7248-4526-B198-DE953A82A6CA}">
      <dgm:prSet/>
      <dgm:spPr/>
      <dgm:t>
        <a:bodyPr/>
        <a:lstStyle/>
        <a:p>
          <a:endParaRPr lang="ru-RU"/>
        </a:p>
      </dgm:t>
    </dgm:pt>
    <dgm:pt modelId="{9E007585-03BB-4771-B418-19F4D21D8896}">
      <dgm:prSet phldrT="[Текст]"/>
      <dgm:spPr/>
      <dgm:t>
        <a:bodyPr/>
        <a:lstStyle/>
        <a:p>
          <a:r>
            <a:rPr lang="ru-RU" dirty="0" smtClean="0"/>
            <a:t>Какие свойства или качества данного процесса корректируем?</a:t>
          </a:r>
          <a:endParaRPr lang="ru-RU" dirty="0"/>
        </a:p>
      </dgm:t>
    </dgm:pt>
    <dgm:pt modelId="{18E811C5-4104-4942-800A-2221C31725CC}" type="parTrans" cxnId="{26A1B4AB-1E16-4006-A383-13026791696C}">
      <dgm:prSet/>
      <dgm:spPr/>
      <dgm:t>
        <a:bodyPr/>
        <a:lstStyle/>
        <a:p>
          <a:endParaRPr lang="ru-RU"/>
        </a:p>
      </dgm:t>
    </dgm:pt>
    <dgm:pt modelId="{304BE465-91D2-45E3-809D-CB49F2849219}" type="sibTrans" cxnId="{26A1B4AB-1E16-4006-A383-13026791696C}">
      <dgm:prSet/>
      <dgm:spPr/>
      <dgm:t>
        <a:bodyPr/>
        <a:lstStyle/>
        <a:p>
          <a:endParaRPr lang="ru-RU"/>
        </a:p>
      </dgm:t>
    </dgm:pt>
    <dgm:pt modelId="{ED3CCFE6-D310-44E8-9206-A10456ADC1FB}">
      <dgm:prSet phldrT="[Текст]"/>
      <dgm:spPr/>
      <dgm:t>
        <a:bodyPr/>
        <a:lstStyle/>
        <a:p>
          <a:r>
            <a:rPr lang="ru-RU" dirty="0" smtClean="0"/>
            <a:t>Какие практические средства используем для достижения задачи?</a:t>
          </a:r>
          <a:endParaRPr lang="ru-RU" dirty="0"/>
        </a:p>
      </dgm:t>
    </dgm:pt>
    <dgm:pt modelId="{1621AB50-011B-4720-9FA6-50EA1F4CC76F}" type="parTrans" cxnId="{9559C416-BCAE-4F79-9220-9BDB03C3C0D7}">
      <dgm:prSet/>
      <dgm:spPr/>
      <dgm:t>
        <a:bodyPr/>
        <a:lstStyle/>
        <a:p>
          <a:endParaRPr lang="ru-RU"/>
        </a:p>
      </dgm:t>
    </dgm:pt>
    <dgm:pt modelId="{4B2A293B-7986-459A-A530-387753A2ED74}" type="sibTrans" cxnId="{9559C416-BCAE-4F79-9220-9BDB03C3C0D7}">
      <dgm:prSet/>
      <dgm:spPr/>
      <dgm:t>
        <a:bodyPr/>
        <a:lstStyle/>
        <a:p>
          <a:endParaRPr lang="ru-RU"/>
        </a:p>
      </dgm:t>
    </dgm:pt>
    <dgm:pt modelId="{BE656C05-E858-44F2-BFF6-1FC8FD35837A}" type="pres">
      <dgm:prSet presAssocID="{81035145-3FCE-44A4-BE2A-11B0F1C32A5B}" presName="CompostProcess" presStyleCnt="0">
        <dgm:presLayoutVars>
          <dgm:dir/>
          <dgm:resizeHandles val="exact"/>
        </dgm:presLayoutVars>
      </dgm:prSet>
      <dgm:spPr/>
    </dgm:pt>
    <dgm:pt modelId="{147E3A3D-2F3B-4026-A43C-599458D7B113}" type="pres">
      <dgm:prSet presAssocID="{81035145-3FCE-44A4-BE2A-11B0F1C32A5B}" presName="arrow" presStyleLbl="bgShp" presStyleIdx="0" presStyleCnt="1"/>
      <dgm:spPr/>
    </dgm:pt>
    <dgm:pt modelId="{77C446A9-A088-487A-B91B-52D9534BE40B}" type="pres">
      <dgm:prSet presAssocID="{81035145-3FCE-44A4-BE2A-11B0F1C32A5B}" presName="linearProcess" presStyleCnt="0"/>
      <dgm:spPr/>
    </dgm:pt>
    <dgm:pt modelId="{A916B136-EF48-450A-BA39-F9615E894B7E}" type="pres">
      <dgm:prSet presAssocID="{78705B27-542E-46DC-A9F7-F401301BD14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D6F60-3B25-4C38-AC69-1F109B47A2FD}" type="pres">
      <dgm:prSet presAssocID="{B2381443-2A25-42F3-9EAF-8F4205B552AC}" presName="sibTrans" presStyleCnt="0"/>
      <dgm:spPr/>
    </dgm:pt>
    <dgm:pt modelId="{0172146C-77E1-40EF-B08E-0055F1261E6D}" type="pres">
      <dgm:prSet presAssocID="{9E007585-03BB-4771-B418-19F4D21D8896}" presName="textNode" presStyleLbl="node1" presStyleIdx="1" presStyleCnt="3">
        <dgm:presLayoutVars>
          <dgm:bulletEnabled val="1"/>
        </dgm:presLayoutVars>
      </dgm:prSet>
      <dgm:spPr/>
    </dgm:pt>
    <dgm:pt modelId="{5A365EDC-3F94-402B-BF3C-60C0DCA6F8E5}" type="pres">
      <dgm:prSet presAssocID="{304BE465-91D2-45E3-809D-CB49F2849219}" presName="sibTrans" presStyleCnt="0"/>
      <dgm:spPr/>
    </dgm:pt>
    <dgm:pt modelId="{BCBF2511-A71F-4D5C-BB4C-BFB960C2936C}" type="pres">
      <dgm:prSet presAssocID="{ED3CCFE6-D310-44E8-9206-A10456ADC1F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2DFF9B5-5BA1-406F-9972-933E785006A6}" type="presOf" srcId="{9E007585-03BB-4771-B418-19F4D21D8896}" destId="{0172146C-77E1-40EF-B08E-0055F1261E6D}" srcOrd="0" destOrd="0" presId="urn:microsoft.com/office/officeart/2005/8/layout/hProcess9"/>
    <dgm:cxn modelId="{D5684516-2334-47EB-9A49-F16CDE48977D}" type="presOf" srcId="{78705B27-542E-46DC-A9F7-F401301BD148}" destId="{A916B136-EF48-450A-BA39-F9615E894B7E}" srcOrd="0" destOrd="0" presId="urn:microsoft.com/office/officeart/2005/8/layout/hProcess9"/>
    <dgm:cxn modelId="{9559C416-BCAE-4F79-9220-9BDB03C3C0D7}" srcId="{81035145-3FCE-44A4-BE2A-11B0F1C32A5B}" destId="{ED3CCFE6-D310-44E8-9206-A10456ADC1FB}" srcOrd="2" destOrd="0" parTransId="{1621AB50-011B-4720-9FA6-50EA1F4CC76F}" sibTransId="{4B2A293B-7986-459A-A530-387753A2ED74}"/>
    <dgm:cxn modelId="{1B5D0F25-A84A-4C60-9C6B-45F039F62360}" type="presOf" srcId="{ED3CCFE6-D310-44E8-9206-A10456ADC1FB}" destId="{BCBF2511-A71F-4D5C-BB4C-BFB960C2936C}" srcOrd="0" destOrd="0" presId="urn:microsoft.com/office/officeart/2005/8/layout/hProcess9"/>
    <dgm:cxn modelId="{26A1B4AB-1E16-4006-A383-13026791696C}" srcId="{81035145-3FCE-44A4-BE2A-11B0F1C32A5B}" destId="{9E007585-03BB-4771-B418-19F4D21D8896}" srcOrd="1" destOrd="0" parTransId="{18E811C5-4104-4942-800A-2221C31725CC}" sibTransId="{304BE465-91D2-45E3-809D-CB49F2849219}"/>
    <dgm:cxn modelId="{CF6D4FA9-7248-4526-B198-DE953A82A6CA}" srcId="{81035145-3FCE-44A4-BE2A-11B0F1C32A5B}" destId="{78705B27-542E-46DC-A9F7-F401301BD148}" srcOrd="0" destOrd="0" parTransId="{BAC6B644-A3BE-4CCB-B3AF-AA3F373EB13E}" sibTransId="{B2381443-2A25-42F3-9EAF-8F4205B552AC}"/>
    <dgm:cxn modelId="{3FCB1A90-D602-42B0-A53D-A91B4058218D}" type="presOf" srcId="{81035145-3FCE-44A4-BE2A-11B0F1C32A5B}" destId="{BE656C05-E858-44F2-BFF6-1FC8FD35837A}" srcOrd="0" destOrd="0" presId="urn:microsoft.com/office/officeart/2005/8/layout/hProcess9"/>
    <dgm:cxn modelId="{E6D0827C-0AA2-4832-AD27-C4AD329934FC}" type="presParOf" srcId="{BE656C05-E858-44F2-BFF6-1FC8FD35837A}" destId="{147E3A3D-2F3B-4026-A43C-599458D7B113}" srcOrd="0" destOrd="0" presId="urn:microsoft.com/office/officeart/2005/8/layout/hProcess9"/>
    <dgm:cxn modelId="{6747B4D2-2B5D-4547-8CD8-1177140D710D}" type="presParOf" srcId="{BE656C05-E858-44F2-BFF6-1FC8FD35837A}" destId="{77C446A9-A088-487A-B91B-52D9534BE40B}" srcOrd="1" destOrd="0" presId="urn:microsoft.com/office/officeart/2005/8/layout/hProcess9"/>
    <dgm:cxn modelId="{E3D5C41C-EC77-4AEC-A8C6-8F8B12B8D562}" type="presParOf" srcId="{77C446A9-A088-487A-B91B-52D9534BE40B}" destId="{A916B136-EF48-450A-BA39-F9615E894B7E}" srcOrd="0" destOrd="0" presId="urn:microsoft.com/office/officeart/2005/8/layout/hProcess9"/>
    <dgm:cxn modelId="{2C2F33F9-ED0F-4890-BA75-43224353871C}" type="presParOf" srcId="{77C446A9-A088-487A-B91B-52D9534BE40B}" destId="{02ED6F60-3B25-4C38-AC69-1F109B47A2FD}" srcOrd="1" destOrd="0" presId="urn:microsoft.com/office/officeart/2005/8/layout/hProcess9"/>
    <dgm:cxn modelId="{3222067D-C0A1-4C66-86FE-EF346906C3F5}" type="presParOf" srcId="{77C446A9-A088-487A-B91B-52D9534BE40B}" destId="{0172146C-77E1-40EF-B08E-0055F1261E6D}" srcOrd="2" destOrd="0" presId="urn:microsoft.com/office/officeart/2005/8/layout/hProcess9"/>
    <dgm:cxn modelId="{238134D2-64C8-403D-86F8-39C8999D2E46}" type="presParOf" srcId="{77C446A9-A088-487A-B91B-52D9534BE40B}" destId="{5A365EDC-3F94-402B-BF3C-60C0DCA6F8E5}" srcOrd="3" destOrd="0" presId="urn:microsoft.com/office/officeart/2005/8/layout/hProcess9"/>
    <dgm:cxn modelId="{C1076507-9E7D-4765-B674-8D884BFFC703}" type="presParOf" srcId="{77C446A9-A088-487A-B91B-52D9534BE40B}" destId="{BCBF2511-A71F-4D5C-BB4C-BFB960C2936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C7334-1125-497C-B15D-48DB2F26DCCE}">
      <dsp:nvSpPr>
        <dsp:cNvPr id="0" name=""/>
        <dsp:cNvSpPr/>
      </dsp:nvSpPr>
      <dsp:spPr>
        <a:xfrm rot="16200000">
          <a:off x="1129794" y="-1129794"/>
          <a:ext cx="2576074" cy="48356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Наглядно-действенное мышление</a:t>
          </a:r>
          <a:endParaRPr lang="ru-RU" sz="3400" kern="1200" dirty="0"/>
        </a:p>
      </dsp:txBody>
      <dsp:txXfrm rot="5400000">
        <a:off x="0" y="0"/>
        <a:ext cx="4835662" cy="1932055"/>
      </dsp:txXfrm>
    </dsp:sp>
    <dsp:sp modelId="{164E3ECD-57C3-4850-BDEF-39FE58656D5A}">
      <dsp:nvSpPr>
        <dsp:cNvPr id="0" name=""/>
        <dsp:cNvSpPr/>
      </dsp:nvSpPr>
      <dsp:spPr>
        <a:xfrm>
          <a:off x="4835662" y="0"/>
          <a:ext cx="4835662" cy="257607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Конкретно-предметное мышление </a:t>
          </a:r>
          <a:endParaRPr lang="ru-RU" sz="3400" kern="1200" dirty="0"/>
        </a:p>
      </dsp:txBody>
      <dsp:txXfrm>
        <a:off x="4835662" y="0"/>
        <a:ext cx="4835662" cy="1932055"/>
      </dsp:txXfrm>
    </dsp:sp>
    <dsp:sp modelId="{5B94D8EF-CB33-465B-A441-727E847E1E6D}">
      <dsp:nvSpPr>
        <dsp:cNvPr id="0" name=""/>
        <dsp:cNvSpPr/>
      </dsp:nvSpPr>
      <dsp:spPr>
        <a:xfrm rot="10800000">
          <a:off x="0" y="2576074"/>
          <a:ext cx="4835662" cy="257607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Абстрактно-логическое мышление </a:t>
          </a:r>
          <a:endParaRPr lang="ru-RU" sz="3400" kern="1200" dirty="0"/>
        </a:p>
      </dsp:txBody>
      <dsp:txXfrm rot="10800000">
        <a:off x="0" y="3220093"/>
        <a:ext cx="4835662" cy="1932055"/>
      </dsp:txXfrm>
    </dsp:sp>
    <dsp:sp modelId="{D8608861-2F38-43C8-8AF4-628504A8CD19}">
      <dsp:nvSpPr>
        <dsp:cNvPr id="0" name=""/>
        <dsp:cNvSpPr/>
      </dsp:nvSpPr>
      <dsp:spPr>
        <a:xfrm rot="5400000">
          <a:off x="5965457" y="1446280"/>
          <a:ext cx="2576074" cy="48356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smtClean="0"/>
            <a:t>Наглядно-образное мышление</a:t>
          </a:r>
          <a:endParaRPr lang="ru-RU" sz="3400" kern="1200"/>
        </a:p>
      </dsp:txBody>
      <dsp:txXfrm rot="-5400000">
        <a:off x="4835663" y="3220092"/>
        <a:ext cx="4835662" cy="1932055"/>
      </dsp:txXfrm>
    </dsp:sp>
    <dsp:sp modelId="{A8E29C43-B2FC-4041-A3D8-7812EF8B7F91}">
      <dsp:nvSpPr>
        <dsp:cNvPr id="0" name=""/>
        <dsp:cNvSpPr/>
      </dsp:nvSpPr>
      <dsp:spPr>
        <a:xfrm>
          <a:off x="3384964" y="1932055"/>
          <a:ext cx="2901397" cy="1288037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Виды мышления</a:t>
          </a:r>
          <a:endParaRPr lang="ru-RU" sz="3400" kern="1200" dirty="0"/>
        </a:p>
      </dsp:txBody>
      <dsp:txXfrm>
        <a:off x="3447841" y="1994932"/>
        <a:ext cx="2775643" cy="1162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4AE13-22F8-4065-846D-ABC565F1AB7A}">
      <dsp:nvSpPr>
        <dsp:cNvPr id="0" name=""/>
        <dsp:cNvSpPr/>
      </dsp:nvSpPr>
      <dsp:spPr>
        <a:xfrm rot="5400000">
          <a:off x="649718" y="1033565"/>
          <a:ext cx="1617925" cy="1950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D95CEA-78AB-4105-BD5A-2266AC58D46E}">
      <dsp:nvSpPr>
        <dsp:cNvPr id="0" name=""/>
        <dsp:cNvSpPr/>
      </dsp:nvSpPr>
      <dsp:spPr>
        <a:xfrm>
          <a:off x="1021237" y="13"/>
          <a:ext cx="2167664" cy="130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0000"/>
              </a:solidFill>
              <a:hlinkClick xmlns:r="http://schemas.openxmlformats.org/officeDocument/2006/relationships" r:id="rId1" tooltip="Сравнение (социальные науки)"/>
            </a:rPr>
            <a:t>Сравнение</a:t>
          </a:r>
          <a:endParaRPr lang="ru-RU" sz="2200" kern="1200" dirty="0">
            <a:solidFill>
              <a:srgbClr val="FF0000"/>
            </a:solidFill>
          </a:endParaRPr>
        </a:p>
      </dsp:txBody>
      <dsp:txXfrm>
        <a:off x="1059330" y="38106"/>
        <a:ext cx="2091478" cy="1224412"/>
      </dsp:txXfrm>
    </dsp:sp>
    <dsp:sp modelId="{54EABE7D-824A-49BB-9681-5A4DB7B03ECF}">
      <dsp:nvSpPr>
        <dsp:cNvPr id="0" name=""/>
        <dsp:cNvSpPr/>
      </dsp:nvSpPr>
      <dsp:spPr>
        <a:xfrm rot="5400000">
          <a:off x="649718" y="2659313"/>
          <a:ext cx="1617925" cy="1950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95385-2B39-4D41-934C-3135C6BBD6C1}">
      <dsp:nvSpPr>
        <dsp:cNvPr id="0" name=""/>
        <dsp:cNvSpPr/>
      </dsp:nvSpPr>
      <dsp:spPr>
        <a:xfrm>
          <a:off x="1021237" y="1625761"/>
          <a:ext cx="2167664" cy="130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hlinkClick xmlns:r="http://schemas.openxmlformats.org/officeDocument/2006/relationships" r:id="rId2" tooltip="Анализ (философия)"/>
            </a:rPr>
            <a:t>Анализ</a:t>
          </a:r>
          <a:endParaRPr lang="ru-RU" sz="2200" kern="1200" dirty="0"/>
        </a:p>
      </dsp:txBody>
      <dsp:txXfrm>
        <a:off x="1059330" y="1663854"/>
        <a:ext cx="2091478" cy="1224412"/>
      </dsp:txXfrm>
    </dsp:sp>
    <dsp:sp modelId="{1615BC5B-5F32-4EEA-9697-2DD9307B587B}">
      <dsp:nvSpPr>
        <dsp:cNvPr id="0" name=""/>
        <dsp:cNvSpPr/>
      </dsp:nvSpPr>
      <dsp:spPr>
        <a:xfrm>
          <a:off x="1462592" y="3472187"/>
          <a:ext cx="2875170" cy="1950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FD343-8504-42A3-A579-CF222FCE42BD}">
      <dsp:nvSpPr>
        <dsp:cNvPr id="0" name=""/>
        <dsp:cNvSpPr/>
      </dsp:nvSpPr>
      <dsp:spPr>
        <a:xfrm>
          <a:off x="1021237" y="3251509"/>
          <a:ext cx="2167664" cy="130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hlinkClick xmlns:r="http://schemas.openxmlformats.org/officeDocument/2006/relationships" r:id="rId3" tooltip="Синтез"/>
            </a:rPr>
            <a:t>Синтез</a:t>
          </a:r>
          <a:endParaRPr lang="ru-RU" sz="2200" kern="1200" dirty="0"/>
        </a:p>
      </dsp:txBody>
      <dsp:txXfrm>
        <a:off x="1059330" y="3289602"/>
        <a:ext cx="2091478" cy="1224412"/>
      </dsp:txXfrm>
    </dsp:sp>
    <dsp:sp modelId="{0FDA76E4-BF57-4211-B2EB-A9C266420F10}">
      <dsp:nvSpPr>
        <dsp:cNvPr id="0" name=""/>
        <dsp:cNvSpPr/>
      </dsp:nvSpPr>
      <dsp:spPr>
        <a:xfrm rot="16200000">
          <a:off x="3532712" y="2659313"/>
          <a:ext cx="1617925" cy="1950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DAA61-BF05-46EB-A1A1-8BE297B19FA4}">
      <dsp:nvSpPr>
        <dsp:cNvPr id="0" name=""/>
        <dsp:cNvSpPr/>
      </dsp:nvSpPr>
      <dsp:spPr>
        <a:xfrm>
          <a:off x="3904230" y="3251509"/>
          <a:ext cx="2167664" cy="130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0000"/>
              </a:solidFill>
              <a:hlinkClick xmlns:r="http://schemas.openxmlformats.org/officeDocument/2006/relationships" r:id="rId4" tooltip="Абстракция"/>
            </a:rPr>
            <a:t>Абстракция</a:t>
          </a:r>
          <a:endParaRPr lang="ru-RU" sz="2200" kern="1200" dirty="0">
            <a:solidFill>
              <a:srgbClr val="FF0000"/>
            </a:solidFill>
          </a:endParaRPr>
        </a:p>
      </dsp:txBody>
      <dsp:txXfrm>
        <a:off x="3942323" y="3289602"/>
        <a:ext cx="2091478" cy="1224412"/>
      </dsp:txXfrm>
    </dsp:sp>
    <dsp:sp modelId="{CA1934C5-2FDB-494B-8EB5-7016D60E5023}">
      <dsp:nvSpPr>
        <dsp:cNvPr id="0" name=""/>
        <dsp:cNvSpPr/>
      </dsp:nvSpPr>
      <dsp:spPr>
        <a:xfrm rot="16200000">
          <a:off x="3532712" y="1033565"/>
          <a:ext cx="1617925" cy="1950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63D1D-06B1-4BFC-BE08-5E6567BE6D57}">
      <dsp:nvSpPr>
        <dsp:cNvPr id="0" name=""/>
        <dsp:cNvSpPr/>
      </dsp:nvSpPr>
      <dsp:spPr>
        <a:xfrm>
          <a:off x="3904230" y="1625761"/>
          <a:ext cx="2167664" cy="130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0000"/>
              </a:solidFill>
              <a:hlinkClick xmlns:r="http://schemas.openxmlformats.org/officeDocument/2006/relationships" r:id="rId5" tooltip="Конкретизация (страница отсутствует)"/>
            </a:rPr>
            <a:t>Конкретизация</a:t>
          </a:r>
          <a:endParaRPr lang="ru-RU" sz="2200" kern="1200" dirty="0">
            <a:solidFill>
              <a:srgbClr val="FF0000"/>
            </a:solidFill>
          </a:endParaRPr>
        </a:p>
      </dsp:txBody>
      <dsp:txXfrm>
        <a:off x="3942323" y="1663854"/>
        <a:ext cx="2091478" cy="1224412"/>
      </dsp:txXfrm>
    </dsp:sp>
    <dsp:sp modelId="{3B9DE38C-AF5C-478A-A979-E8A943439DD3}">
      <dsp:nvSpPr>
        <dsp:cNvPr id="0" name=""/>
        <dsp:cNvSpPr/>
      </dsp:nvSpPr>
      <dsp:spPr>
        <a:xfrm>
          <a:off x="4345586" y="220691"/>
          <a:ext cx="2875170" cy="1950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42205-C823-4AB2-828F-F2A7EF02B702}">
      <dsp:nvSpPr>
        <dsp:cNvPr id="0" name=""/>
        <dsp:cNvSpPr/>
      </dsp:nvSpPr>
      <dsp:spPr>
        <a:xfrm>
          <a:off x="3904230" y="13"/>
          <a:ext cx="2167664" cy="130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hlinkClick xmlns:r="http://schemas.openxmlformats.org/officeDocument/2006/relationships" r:id="rId6" tooltip="Индуктивное умозаключение"/>
            </a:rPr>
            <a:t>Индукция</a:t>
          </a:r>
          <a:endParaRPr lang="ru-RU" sz="2200" kern="1200" dirty="0"/>
        </a:p>
      </dsp:txBody>
      <dsp:txXfrm>
        <a:off x="3942323" y="38106"/>
        <a:ext cx="2091478" cy="1224412"/>
      </dsp:txXfrm>
    </dsp:sp>
    <dsp:sp modelId="{ABF4AE81-7B04-4412-8680-FD6F9E69A0E9}">
      <dsp:nvSpPr>
        <dsp:cNvPr id="0" name=""/>
        <dsp:cNvSpPr/>
      </dsp:nvSpPr>
      <dsp:spPr>
        <a:xfrm rot="5400000">
          <a:off x="6415705" y="1033565"/>
          <a:ext cx="1617925" cy="1950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9138C-2C31-4EED-9560-DE766753D97E}">
      <dsp:nvSpPr>
        <dsp:cNvPr id="0" name=""/>
        <dsp:cNvSpPr/>
      </dsp:nvSpPr>
      <dsp:spPr>
        <a:xfrm>
          <a:off x="6787224" y="13"/>
          <a:ext cx="2167664" cy="130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hlinkClick xmlns:r="http://schemas.openxmlformats.org/officeDocument/2006/relationships" r:id="rId7" tooltip="Дедуктивное умозаключение"/>
            </a:rPr>
            <a:t>Дедукция</a:t>
          </a:r>
          <a:endParaRPr lang="ru-RU" sz="2200" kern="1200" dirty="0"/>
        </a:p>
      </dsp:txBody>
      <dsp:txXfrm>
        <a:off x="6825317" y="38106"/>
        <a:ext cx="2091478" cy="1224412"/>
      </dsp:txXfrm>
    </dsp:sp>
    <dsp:sp modelId="{BC3D6A76-4E7D-4555-B999-4EEF99E31D81}">
      <dsp:nvSpPr>
        <dsp:cNvPr id="0" name=""/>
        <dsp:cNvSpPr/>
      </dsp:nvSpPr>
      <dsp:spPr>
        <a:xfrm rot="5400000">
          <a:off x="6415705" y="2659313"/>
          <a:ext cx="1617925" cy="19508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859E6-4397-4AC4-951C-36C877D454BC}">
      <dsp:nvSpPr>
        <dsp:cNvPr id="0" name=""/>
        <dsp:cNvSpPr/>
      </dsp:nvSpPr>
      <dsp:spPr>
        <a:xfrm>
          <a:off x="6787224" y="1625761"/>
          <a:ext cx="2167664" cy="130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hlinkClick xmlns:r="http://schemas.openxmlformats.org/officeDocument/2006/relationships" r:id="rId8" tooltip="Классификация"/>
            </a:rPr>
            <a:t>Классификация</a:t>
          </a:r>
          <a:endParaRPr lang="ru-RU" sz="2200" kern="1200" dirty="0"/>
        </a:p>
      </dsp:txBody>
      <dsp:txXfrm>
        <a:off x="6825317" y="1663854"/>
        <a:ext cx="2091478" cy="1224412"/>
      </dsp:txXfrm>
    </dsp:sp>
    <dsp:sp modelId="{8C2B2388-C4ED-4057-BA35-B9E23F6B2FD1}">
      <dsp:nvSpPr>
        <dsp:cNvPr id="0" name=""/>
        <dsp:cNvSpPr/>
      </dsp:nvSpPr>
      <dsp:spPr>
        <a:xfrm>
          <a:off x="6787224" y="3251509"/>
          <a:ext cx="2167664" cy="1300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hlinkClick xmlns:r="http://schemas.openxmlformats.org/officeDocument/2006/relationships" r:id="rId9" tooltip="Обобщение"/>
            </a:rPr>
            <a:t>Обобщение</a:t>
          </a:r>
          <a:endParaRPr lang="ru-RU" sz="2200" kern="1200" dirty="0"/>
        </a:p>
      </dsp:txBody>
      <dsp:txXfrm>
        <a:off x="6825317" y="3289602"/>
        <a:ext cx="2091478" cy="1224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E3A3D-2F3B-4026-A43C-599458D7B113}">
      <dsp:nvSpPr>
        <dsp:cNvPr id="0" name=""/>
        <dsp:cNvSpPr/>
      </dsp:nvSpPr>
      <dsp:spPr>
        <a:xfrm>
          <a:off x="720089" y="0"/>
          <a:ext cx="8161020" cy="33178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6B136-EF48-450A-BA39-F9615E894B7E}">
      <dsp:nvSpPr>
        <dsp:cNvPr id="0" name=""/>
        <dsp:cNvSpPr/>
      </dsp:nvSpPr>
      <dsp:spPr>
        <a:xfrm>
          <a:off x="10313" y="995362"/>
          <a:ext cx="3090386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Какой познавательный процесс корректируем?</a:t>
          </a:r>
          <a:endParaRPr lang="ru-RU" sz="2100" kern="1200" dirty="0"/>
        </a:p>
      </dsp:txBody>
      <dsp:txXfrm>
        <a:off x="75099" y="1060148"/>
        <a:ext cx="2960814" cy="1197578"/>
      </dsp:txXfrm>
    </dsp:sp>
    <dsp:sp modelId="{0172146C-77E1-40EF-B08E-0055F1261E6D}">
      <dsp:nvSpPr>
        <dsp:cNvPr id="0" name=""/>
        <dsp:cNvSpPr/>
      </dsp:nvSpPr>
      <dsp:spPr>
        <a:xfrm>
          <a:off x="3255406" y="995362"/>
          <a:ext cx="3090386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Какие свойства или качества данного процесса корректируем?</a:t>
          </a:r>
          <a:endParaRPr lang="ru-RU" sz="2100" kern="1200" dirty="0"/>
        </a:p>
      </dsp:txBody>
      <dsp:txXfrm>
        <a:off x="3320192" y="1060148"/>
        <a:ext cx="2960814" cy="1197578"/>
      </dsp:txXfrm>
    </dsp:sp>
    <dsp:sp modelId="{BCBF2511-A71F-4D5C-BB4C-BFB960C2936C}">
      <dsp:nvSpPr>
        <dsp:cNvPr id="0" name=""/>
        <dsp:cNvSpPr/>
      </dsp:nvSpPr>
      <dsp:spPr>
        <a:xfrm>
          <a:off x="6500499" y="995362"/>
          <a:ext cx="3090386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Какие практические средства используем для достижения задачи?</a:t>
          </a:r>
          <a:endParaRPr lang="ru-RU" sz="2100" kern="1200" dirty="0"/>
        </a:p>
      </dsp:txBody>
      <dsp:txXfrm>
        <a:off x="6565285" y="1060148"/>
        <a:ext cx="2960814" cy="1197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356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70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351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85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33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82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898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5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5477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78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42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87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69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93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303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703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507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43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06A925-7767-4BBB-A0E9-26D8941E0EEC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0F5C98-632A-4534-8D7D-9BC409C1A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53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F%D1%81%D0%B8%D1%85%D0%B8%D0%BA%D0%B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3%D0%B6%D0%B4%D0%B5%D0%BD%D0%B8%D0%B5" TargetMode="External"/><Relationship Id="rId2" Type="http://schemas.openxmlformats.org/officeDocument/2006/relationships/hyperlink" Target="https://ru.wikipedia.org/wiki/%D0%9F%D0%BE%D0%BD%D1%8F%D1%82%D0%B8%D0%B5#.D0.9F.D0.BE.D0.BD.D1.8F.D1.82.D0.B8.D0.B5_.D0.B2_.D0.BF.D1.81.D0.B8.D1.85.D0.BE.D0.BB.D0.BE.D0.B3.D0.B8.D0.B8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ru.wikipedia.org/wiki/%D0%A3%D0%BC%D0%BE%D0%B7%D0%B0%D0%BA%D0%BB%D1%8E%D1%87%D0%B5%D0%BD%D0%B8%D0%B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F%D1%8B%D1%82%D0%BD%D0%BE%D0%B5_%D0%B7%D0%BD%D0%B0%D0%BD%D0%B8%D0%B5" TargetMode="External"/><Relationship Id="rId2" Type="http://schemas.openxmlformats.org/officeDocument/2006/relationships/hyperlink" Target="https://ru.wikipedia.org/wiki/%D0%9E%D0%B1%D0%BE%D0%B1%D1%89%D0%B5%D0%BD%D0%B8%D0%B5_%D0%BF%D0%BE%D0%BD%D1%8F%D1%82%D0%B8%D0%B9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ru.wikipedia.org/wiki/%D0%AF%D0%B1%D0%BB%D0%BE%D0%BA%D0%BE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1%8B%D1%88%D0%BB%D0%B5%D0%BD%D0%B8%D0%B5_(%D0%BF%D1%81%D0%B8%D1%85%D0%BE%D0%BB%D0%BE%D0%B3%D0%B8%D1%8F)" TargetMode="External"/><Relationship Id="rId3" Type="http://schemas.openxmlformats.org/officeDocument/2006/relationships/hyperlink" Target="https://ru.wikipedia.org/wiki/%D0%AF%D0%B7%D1%8B%D0%BA" TargetMode="External"/><Relationship Id="rId7" Type="http://schemas.openxmlformats.org/officeDocument/2006/relationships/hyperlink" Target="https://ru.wikipedia.org/wiki/%D0%9E%D0%BD%D1%82%D0%BE%D0%B3%D0%B5%D0%BD%D0%B5%D0%B7" TargetMode="External"/><Relationship Id="rId2" Type="http://schemas.openxmlformats.org/officeDocument/2006/relationships/hyperlink" Target="https://ru.wikipedia.org/wiki/%D0%9E%D0%B1%D1%89%D0%B5%D0%BD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0%D0%B7%D0%B2%D0%B8%D1%82%D0%B8%D0%B5" TargetMode="External"/><Relationship Id="rId5" Type="http://schemas.openxmlformats.org/officeDocument/2006/relationships/hyperlink" Target="https://ru.wikipedia.org/wiki/%D0%9F%D0%BE%D0%BD%D0%B8%D0%BC%D0%B0%D0%BD%D0%B8%D0%B5" TargetMode="External"/><Relationship Id="rId4" Type="http://schemas.openxmlformats.org/officeDocument/2006/relationships/hyperlink" Target="https://ru.wikipedia.org/wiki/%D0%92%D0%BE%D1%81%D0%BF%D1%80%D0%B8%D1%8F%D1%82%D0%B8%D0%B5" TargetMode="External"/><Relationship Id="rId9" Type="http://schemas.openxmlformats.org/officeDocument/2006/relationships/hyperlink" Target="https://ru.wikipedia.org/wiki/%D0%90%D0%B1%D1%81%D1%82%D1%80%D0%B0%D0%BA%D1%86%D0%B8%D1%8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ychologos.ru/articles/view/pamyat" TargetMode="External"/><Relationship Id="rId3" Type="http://schemas.openxmlformats.org/officeDocument/2006/relationships/hyperlink" Target="http://www.psychologos.ru/articles/view/vospriyatie" TargetMode="External"/><Relationship Id="rId7" Type="http://schemas.openxmlformats.org/officeDocument/2006/relationships/hyperlink" Target="http://www.psychologos.ru/articles/view/vnimanie" TargetMode="External"/><Relationship Id="rId2" Type="http://schemas.openxmlformats.org/officeDocument/2006/relationships/hyperlink" Target="http://www.psychologos.ru/articles/view/oschuschen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sychologos.ru/articles/view/rech" TargetMode="External"/><Relationship Id="rId5" Type="http://schemas.openxmlformats.org/officeDocument/2006/relationships/hyperlink" Target="http://www.psychologos.ru/articles/view/soznanie" TargetMode="External"/><Relationship Id="rId4" Type="http://schemas.openxmlformats.org/officeDocument/2006/relationships/hyperlink" Target="http://www.psychologos.ru/articles/view/myshlenie" TargetMode="External"/><Relationship Id="rId9" Type="http://schemas.openxmlformats.org/officeDocument/2006/relationships/hyperlink" Target="http://www.psychologos.ru/articles/view/voobrazheni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5%D0%B4%D1%81%D1%82%D0%B0%D0%B2%D0%BB%D0%B5%D0%BD%D0%B8%D0%B5" TargetMode="External"/><Relationship Id="rId2" Type="http://schemas.openxmlformats.org/officeDocument/2006/relationships/hyperlink" Target="https://ru.wikipedia.org/wiki/%D0%9E%D0%B1%D1%80%D0%B0%D0%B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8%D0%B4%D0%B5%D1%8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2514600"/>
            <a:ext cx="1021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Коррекция психических процессов у детей с нарушением интеллекта на разных этапах развития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237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 степени целенаправленности: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активное (произвольное) — включает воссоздающее и творческое воображение;</a:t>
            </a:r>
          </a:p>
          <a:p>
            <a:pPr lvl="0"/>
            <a:r>
              <a:rPr lang="ru-RU" dirty="0"/>
              <a:t>пассивное (непроизвольное) — включает непреднамеренное и непредсказуемое воображение.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891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По виду образов: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	конкретное;</a:t>
            </a:r>
            <a:br>
              <a:rPr lang="ru-RU" dirty="0"/>
            </a:br>
            <a:r>
              <a:rPr lang="ru-RU" dirty="0"/>
              <a:t>•	абстрактное.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800" b="1" dirty="0"/>
              <a:t>По степени волевых усилий:</a:t>
            </a:r>
            <a:endParaRPr lang="ru-RU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преднамеренное;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dirty="0"/>
              <a:t>непреднамеренное.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260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Свойства восприятия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Предметность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объекты воспринимаются не как бессвязный набор ощущений, а как образы, составляющие конкретные предметы.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Структурность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— предмет воспринимается сознанием уже в качестве абстрагированной от ощущений смоделированной структуры.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Апперцептивность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— </a:t>
            </a:r>
            <a:r>
              <a:rPr lang="ru-RU" sz="2400" dirty="0">
                <a:solidFill>
                  <a:srgbClr val="0070C0"/>
                </a:solidFill>
              </a:rPr>
              <a:t>на восприятие оказывает влияние общее содержание психики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010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Свойства восприятия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Константность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— </a:t>
            </a:r>
            <a:r>
              <a:rPr lang="ru-RU" sz="2400" dirty="0">
                <a:solidFill>
                  <a:srgbClr val="0070C0"/>
                </a:solidFill>
              </a:rPr>
              <a:t>способность распознавать один и тот же объект на основе различающейся сенсорной информации (ощущений). Воспринимаемый в различных обстоятельствах и условиях объект рассматривается как один и тот же.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Избирательность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— преимущественное выделение одних объектов по сравнению с другими.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Осмысленность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— предмет сознательно воспринимается, мысленно называется (связывается с определённой категорией), относится к определённому классу.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258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Психологами выделен ряд принципов, которые имеют важное значение при организации целенаправленного восприятия на уроках: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•	Фигура — фон — восприятие выделяет фигуру из фона.</a:t>
            </a:r>
          </a:p>
          <a:p>
            <a:r>
              <a:rPr lang="ru-RU" sz="4000" dirty="0">
                <a:solidFill>
                  <a:srgbClr val="0070C0"/>
                </a:solidFill>
              </a:rPr>
              <a:t>•	Константность — объекты длительное время воспринимаются одинаково.</a:t>
            </a:r>
          </a:p>
          <a:p>
            <a:r>
              <a:rPr lang="ru-RU" sz="4000" dirty="0">
                <a:solidFill>
                  <a:srgbClr val="0070C0"/>
                </a:solidFill>
              </a:rPr>
              <a:t>•	Группировка — однообразные стимулы группируются в структуры.</a:t>
            </a:r>
          </a:p>
          <a:p>
            <a:r>
              <a:rPr lang="ru-RU" sz="4000" dirty="0">
                <a:solidFill>
                  <a:srgbClr val="0070C0"/>
                </a:solidFill>
              </a:rPr>
              <a:t>Принципы группировки:</a:t>
            </a:r>
          </a:p>
          <a:p>
            <a:r>
              <a:rPr lang="ru-RU" sz="4000" dirty="0">
                <a:solidFill>
                  <a:srgbClr val="0070C0"/>
                </a:solidFill>
              </a:rPr>
              <a:t>•	Близость — расположенное рядом воспринимается вместе.</a:t>
            </a:r>
          </a:p>
          <a:p>
            <a:r>
              <a:rPr lang="ru-RU" sz="4000" dirty="0">
                <a:solidFill>
                  <a:srgbClr val="0070C0"/>
                </a:solidFill>
              </a:rPr>
              <a:t>•	Подобие — схожее по каким-то признакам воспринимается вместе.</a:t>
            </a:r>
          </a:p>
          <a:p>
            <a:r>
              <a:rPr lang="ru-RU" sz="4000" dirty="0">
                <a:solidFill>
                  <a:srgbClr val="0070C0"/>
                </a:solidFill>
              </a:rPr>
              <a:t>•	Замкнутость — человек склонен заполнять пробелы в фигуре.</a:t>
            </a:r>
          </a:p>
          <a:p>
            <a:r>
              <a:rPr lang="ru-RU" sz="4000" dirty="0">
                <a:solidFill>
                  <a:srgbClr val="0070C0"/>
                </a:solidFill>
              </a:rPr>
              <a:t>•	Целостность — человек склонен видеть непрерывные формы, а не сложные комбинации.</a:t>
            </a:r>
          </a:p>
          <a:p>
            <a:r>
              <a:rPr lang="ru-RU" sz="4000" dirty="0">
                <a:solidFill>
                  <a:srgbClr val="0070C0"/>
                </a:solidFill>
              </a:rPr>
              <a:t>•	Смежность — близкое во времени и пространстве воспринимается как одно.</a:t>
            </a:r>
          </a:p>
          <a:p>
            <a:r>
              <a:rPr lang="ru-RU" sz="4000" dirty="0">
                <a:solidFill>
                  <a:srgbClr val="0070C0"/>
                </a:solidFill>
              </a:rPr>
              <a:t>•	Общая зона — стимулы, выявленные в одной зоне воспринимаются как группа.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719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Внимание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— </a:t>
            </a:r>
            <a:r>
              <a:rPr lang="ru-RU" b="1" dirty="0">
                <a:solidFill>
                  <a:srgbClr val="0070C0"/>
                </a:solidFill>
              </a:rPr>
              <a:t>избирательная направленность восприятия на тот или иной объект. Внимание не представляет самостоятельного психического процесса, так как не может проявляться вне других процессов.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94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виды внимания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41878" cy="576262"/>
          </a:xfrm>
        </p:spPr>
        <p:txBody>
          <a:bodyPr/>
          <a:lstStyle/>
          <a:p>
            <a:r>
              <a:rPr lang="ru-RU" sz="2000" b="1" dirty="0"/>
              <a:t>Непроизвольное внимание (пассивное)</a:t>
            </a:r>
            <a:endParaRPr lang="ru-RU" sz="2000" dirty="0"/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5"/>
          </p:nvPr>
        </p:nvSpPr>
        <p:spPr>
          <a:xfrm>
            <a:off x="1154953" y="2769704"/>
            <a:ext cx="3141879" cy="325735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Вид внимания, при котором отсутствует сознательный выбор направления и регуляции.</a:t>
            </a:r>
          </a:p>
          <a:p>
            <a:r>
              <a:rPr lang="ru-RU" dirty="0">
                <a:solidFill>
                  <a:srgbClr val="0070C0"/>
                </a:solidFill>
              </a:rPr>
              <a:t>•	Неожиданность раздражителя.</a:t>
            </a:r>
          </a:p>
          <a:p>
            <a:r>
              <a:rPr lang="ru-RU" dirty="0">
                <a:solidFill>
                  <a:srgbClr val="0070C0"/>
                </a:solidFill>
              </a:rPr>
              <a:t>•	Относительная сила раздражителя.</a:t>
            </a:r>
          </a:p>
          <a:p>
            <a:r>
              <a:rPr lang="ru-RU" dirty="0">
                <a:solidFill>
                  <a:srgbClr val="0070C0"/>
                </a:solidFill>
              </a:rPr>
              <a:t>•	Новизна раздражителя.</a:t>
            </a:r>
          </a:p>
          <a:p>
            <a:r>
              <a:rPr lang="ru-RU" dirty="0">
                <a:solidFill>
                  <a:srgbClr val="0070C0"/>
                </a:solidFill>
              </a:rPr>
              <a:t>•	Движущиеся предметы. </a:t>
            </a:r>
          </a:p>
          <a:p>
            <a:r>
              <a:rPr lang="ru-RU" dirty="0">
                <a:solidFill>
                  <a:srgbClr val="0070C0"/>
                </a:solidFill>
              </a:rPr>
              <a:t>•	Контрастность предметов или явлений.</a:t>
            </a:r>
          </a:p>
          <a:p>
            <a:r>
              <a:rPr lang="ru-RU" dirty="0">
                <a:solidFill>
                  <a:srgbClr val="0070C0"/>
                </a:solidFill>
              </a:rPr>
              <a:t>•	Внутреннее состояние человека.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Произвольное внимание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sz="1600" dirty="0">
                <a:solidFill>
                  <a:srgbClr val="0070C0"/>
                </a:solidFill>
              </a:rPr>
              <a:t>Психологической особенностью произвольного внимания является сопровождение его переживанием большего или меньшего волевого усилия, напряжения, причем длительное поддерживание произвольного внимания вызывает утомление, зачастую даже большее, чем физическое напряжение.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Послепроизвольное</a:t>
            </a:r>
            <a:r>
              <a:rPr lang="ru-RU" b="1" dirty="0">
                <a:solidFill>
                  <a:srgbClr val="FF0000"/>
                </a:solidFill>
              </a:rPr>
              <a:t> внимание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sz="1600" dirty="0">
                <a:solidFill>
                  <a:srgbClr val="0070C0"/>
                </a:solidFill>
              </a:rPr>
              <a:t>Вид внимания, при котором в наличии сознательный выбор объекта внимания, но отсутствует напряжение, характерное для произвольного внимания.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325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Свойства внимания</a:t>
            </a:r>
            <a:r>
              <a:rPr lang="ru-RU" dirty="0">
                <a:solidFill>
                  <a:srgbClr val="FF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sz="2600" b="1" dirty="0">
                <a:solidFill>
                  <a:srgbClr val="0070C0"/>
                </a:solidFill>
              </a:rPr>
              <a:t>к</a:t>
            </a:r>
            <a:r>
              <a:rPr lang="ru-RU" sz="2600" b="1" dirty="0" smtClean="0">
                <a:solidFill>
                  <a:srgbClr val="0070C0"/>
                </a:solidFill>
              </a:rPr>
              <a:t>онцентрация</a:t>
            </a:r>
            <a:endParaRPr lang="ru-RU" sz="2600" b="1" dirty="0">
              <a:solidFill>
                <a:srgbClr val="0070C0"/>
              </a:solidFill>
            </a:endParaRPr>
          </a:p>
          <a:p>
            <a:pPr lvl="0"/>
            <a:r>
              <a:rPr lang="ru-RU" sz="2600" b="1" dirty="0">
                <a:solidFill>
                  <a:srgbClr val="0070C0"/>
                </a:solidFill>
              </a:rPr>
              <a:t> направленность </a:t>
            </a:r>
          </a:p>
          <a:p>
            <a:pPr lvl="0"/>
            <a:r>
              <a:rPr lang="ru-RU" sz="2600" b="1" dirty="0">
                <a:solidFill>
                  <a:srgbClr val="0070C0"/>
                </a:solidFill>
              </a:rPr>
              <a:t>объём, </a:t>
            </a:r>
          </a:p>
          <a:p>
            <a:pPr lvl="0"/>
            <a:r>
              <a:rPr lang="ru-RU" sz="2600" b="1" dirty="0">
                <a:solidFill>
                  <a:srgbClr val="0070C0"/>
                </a:solidFill>
              </a:rPr>
              <a:t>распределение</a:t>
            </a:r>
          </a:p>
          <a:p>
            <a:pPr lvl="0"/>
            <a:r>
              <a:rPr lang="ru-RU" sz="2600" b="1" dirty="0">
                <a:solidFill>
                  <a:srgbClr val="0070C0"/>
                </a:solidFill>
              </a:rPr>
              <a:t>сосредоточенность,</a:t>
            </a:r>
          </a:p>
          <a:p>
            <a:pPr lvl="0"/>
            <a:r>
              <a:rPr lang="ru-RU" sz="2600" b="1" dirty="0">
                <a:solidFill>
                  <a:srgbClr val="0070C0"/>
                </a:solidFill>
              </a:rPr>
              <a:t> интенсивность, </a:t>
            </a:r>
          </a:p>
          <a:p>
            <a:pPr lvl="0"/>
            <a:r>
              <a:rPr lang="ru-RU" sz="2600" b="1" dirty="0">
                <a:solidFill>
                  <a:srgbClr val="0070C0"/>
                </a:solidFill>
              </a:rPr>
              <a:t>устойчивость и переключаемость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535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Па́мять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это общее обозначение для комплекса познавательных способностей и высших психических функций по накоплению, сохранению и воспроизведению знаний и навыков. Память в разных формах и видах присуща всем высшим животным. Наиболее развитый уровень памяти характерен для человека.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65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Процессы памяти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•	Запоминание </a:t>
            </a:r>
          </a:p>
          <a:p>
            <a:r>
              <a:rPr lang="ru-RU" dirty="0"/>
              <a:t>•	Хранение </a:t>
            </a:r>
          </a:p>
          <a:p>
            <a:r>
              <a:rPr lang="ru-RU" dirty="0"/>
              <a:t>•	Воспроизведение и узнавание</a:t>
            </a:r>
          </a:p>
          <a:p>
            <a:r>
              <a:rPr lang="ru-RU" dirty="0"/>
              <a:t>•	Забывание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700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err="1">
                <a:solidFill>
                  <a:srgbClr val="FF0000"/>
                </a:solidFill>
              </a:rPr>
              <a:t>Психи́ческие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u="sng" dirty="0" err="1">
                <a:solidFill>
                  <a:srgbClr val="FF0000"/>
                </a:solidFill>
              </a:rPr>
              <a:t>проце́ссы</a:t>
            </a:r>
            <a:r>
              <a:rPr lang="ru-RU" u="sng" dirty="0">
                <a:solidFill>
                  <a:srgbClr val="FF0000"/>
                </a:solidFill>
              </a:rPr>
              <a:t> — одна из групп психических явлений, условно выделяемых в целостной структуре </a:t>
            </a:r>
            <a:r>
              <a:rPr lang="ru-RU" u="sng" dirty="0">
                <a:solidFill>
                  <a:srgbClr val="FF0000"/>
                </a:solidFill>
                <a:hlinkClick r:id="rId2" tooltip="Психика"/>
              </a:rPr>
              <a:t>психики</a:t>
            </a:r>
            <a:r>
              <a:rPr lang="ru-RU" u="sng" dirty="0">
                <a:solidFill>
                  <a:srgbClr val="FF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Виды психических процессов</a:t>
            </a:r>
            <a:endParaRPr lang="ru-RU" sz="3600" dirty="0">
              <a:solidFill>
                <a:srgbClr val="FF0000"/>
              </a:solidFill>
            </a:endParaRPr>
          </a:p>
          <a:p>
            <a:pPr algn="ctr"/>
            <a:r>
              <a:rPr lang="ru-RU" sz="3600" b="1" i="1" dirty="0">
                <a:solidFill>
                  <a:srgbClr val="0070C0"/>
                </a:solidFill>
              </a:rPr>
              <a:t>1. Познавательные:</a:t>
            </a:r>
          </a:p>
          <a:p>
            <a:pPr algn="ctr"/>
            <a:r>
              <a:rPr lang="ru-RU" sz="3600" b="1" i="1" dirty="0">
                <a:solidFill>
                  <a:srgbClr val="0070C0"/>
                </a:solidFill>
              </a:rPr>
              <a:t>2. Эмоционально-мотивационные:</a:t>
            </a:r>
          </a:p>
          <a:p>
            <a:pPr algn="ctr"/>
            <a:r>
              <a:rPr lang="ru-RU" sz="3600" b="1" i="1" dirty="0">
                <a:solidFill>
                  <a:srgbClr val="0070C0"/>
                </a:solidFill>
              </a:rPr>
              <a:t>3. Личностные характеристики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553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типологии памяти: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5727" y="2557463"/>
            <a:ext cx="486054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92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типологии памяти: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4488" y="2603500"/>
            <a:ext cx="647748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59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типологии памяти: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667" y="2557463"/>
            <a:ext cx="540466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31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войства </a:t>
            </a:r>
            <a:r>
              <a:rPr lang="ru-RU" dirty="0">
                <a:solidFill>
                  <a:srgbClr val="FF0000"/>
                </a:solidFill>
              </a:rPr>
              <a:t>памяти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•	Точность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•	Объём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•	Скорость процессов запоминания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•	Скорость процессов воспроизведения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•	Скорость процессов забывания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522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Законы памяти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346" y="2503009"/>
            <a:ext cx="9157252" cy="32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58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973668"/>
            <a:ext cx="9194994" cy="45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42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304973"/>
            <a:ext cx="9819860" cy="42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266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Мышление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278" y="2146852"/>
            <a:ext cx="8799444" cy="34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22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485415"/>
              </p:ext>
            </p:extLst>
          </p:nvPr>
        </p:nvGraphicFramePr>
        <p:xfrm>
          <a:off x="1049683" y="973668"/>
          <a:ext cx="9671326" cy="515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01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ОСНОВНЫЕ ФОРМЫ (КРИТЕРИИ) МЫШЛЕНИЯ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rgbClr val="FF0000"/>
                </a:solidFill>
                <a:hlinkClick r:id="rId2" tooltip="Понятие"/>
              </a:rPr>
              <a:t>Понятие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lvl="0"/>
            <a:r>
              <a:rPr lang="ru-RU" sz="1600" b="1" dirty="0">
                <a:solidFill>
                  <a:srgbClr val="0070C0"/>
                </a:solidFill>
              </a:rPr>
              <a:t>отображенное в мышлении единство существенных свойств, связей и отношений предметов или явлений; мысль или система мыслей, выделяющая и обобщающая предметы некоторого класса по определённым общим и в совокупности специфическим для них признакам;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rgbClr val="FF0000"/>
                </a:solidFill>
                <a:hlinkClick r:id="rId3" tooltip="Суждение"/>
              </a:rPr>
              <a:t>Суждение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форма мышления, в которой что-либо утверждается или отрицается о предмете, его свойствах или отношениях между предметами. 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rgbClr val="FF0000"/>
                </a:solidFill>
                <a:hlinkClick r:id="rId4" tooltip="Умозаключение"/>
              </a:rPr>
              <a:t>Умозаключение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Умение делать выводы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03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99229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Олигофрения (</a:t>
            </a:r>
            <a:r>
              <a:rPr lang="ru-RU" b="1" dirty="0" err="1">
                <a:solidFill>
                  <a:srgbClr val="FF0000"/>
                </a:solidFill>
              </a:rPr>
              <a:t>малоумие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тотальное диффузное необратимое поражение коры головного мозга, врожденное или </a:t>
            </a:r>
            <a:r>
              <a:rPr lang="ru-RU" sz="3200" b="1" dirty="0" err="1">
                <a:solidFill>
                  <a:srgbClr val="0070C0"/>
                </a:solidFill>
              </a:rPr>
              <a:t>раноприобретенное</a:t>
            </a:r>
            <a:r>
              <a:rPr lang="ru-RU" sz="3200" b="1" dirty="0">
                <a:solidFill>
                  <a:srgbClr val="0070C0"/>
                </a:solidFill>
              </a:rPr>
              <a:t> слабоумие, выражающееся в недоразвитии всей психики человека, преимущественно </a:t>
            </a:r>
            <a:r>
              <a:rPr lang="ru-RU" sz="3200" b="1" dirty="0" smtClean="0">
                <a:solidFill>
                  <a:srgbClr val="0070C0"/>
                </a:solidFill>
              </a:rPr>
              <a:t>интеллекта (познавательных  психических процессов)</a:t>
            </a:r>
            <a:endParaRPr lang="ru-RU" sz="32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299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Мыслительные операции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9229576"/>
              </p:ext>
            </p:extLst>
          </p:nvPr>
        </p:nvGraphicFramePr>
        <p:xfrm>
          <a:off x="1155700" y="2305878"/>
          <a:ext cx="9976126" cy="455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0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Этапы формирования мышления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 этап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Большинство современных концепций начальный этап мышления отождествляют с </a:t>
            </a:r>
            <a:r>
              <a:rPr lang="ru-RU" sz="1800" b="1" dirty="0">
                <a:solidFill>
                  <a:srgbClr val="0070C0"/>
                </a:solidFill>
                <a:hlinkClick r:id="rId2" tooltip="Обобщение понятий"/>
              </a:rPr>
              <a:t>обобщением</a:t>
            </a:r>
            <a:r>
              <a:rPr lang="ru-RU" sz="1800" b="1" dirty="0">
                <a:solidFill>
                  <a:srgbClr val="0070C0"/>
                </a:solidFill>
              </a:rPr>
              <a:t>. При этом мышление связано с практикой. В то же время оно основано на </a:t>
            </a:r>
            <a:r>
              <a:rPr lang="ru-RU" sz="1800" b="1" dirty="0">
                <a:solidFill>
                  <a:srgbClr val="0070C0"/>
                </a:solidFill>
                <a:hlinkClick r:id="rId3" tooltip="Опытное знание"/>
              </a:rPr>
              <a:t>опыте</a:t>
            </a:r>
            <a:r>
              <a:rPr lang="ru-RU" sz="1800" b="1" dirty="0">
                <a:solidFill>
                  <a:srgbClr val="0070C0"/>
                </a:solidFill>
              </a:rPr>
              <a:t>, причём, как личном, так и основанном на наблюдении за взрослыми.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2 этап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rgbClr val="0070C0"/>
                </a:solidFill>
              </a:rPr>
              <a:t>Второй этап связан с речью. Слова являются опорой для обобщений. Однако, иногда обобщение слов происходит на основе несущественных признаков и становится неверным. Например, под </a:t>
            </a:r>
            <a:r>
              <a:rPr lang="ru-RU" sz="1800" dirty="0">
                <a:solidFill>
                  <a:srgbClr val="0070C0"/>
                </a:solidFill>
                <a:hlinkClick r:id="rId4" tooltip="Яблоко"/>
              </a:rPr>
              <a:t>яблоком</a:t>
            </a:r>
            <a:r>
              <a:rPr lang="ru-RU" sz="1800" dirty="0">
                <a:solidFill>
                  <a:srgbClr val="0070C0"/>
                </a:solidFill>
              </a:rPr>
              <a:t> ребёнок понимает все круглые красные предметы.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3 этап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ru-RU" sz="1600" dirty="0">
                <a:solidFill>
                  <a:srgbClr val="0070C0"/>
                </a:solidFill>
              </a:rPr>
              <a:t>один предмет называется несколько словесными обозначениями. Это свидетельствует о формировании операции сравнения. Происходит это обычно в 2 года, а уже в 3-4-летнем возрасте на основе процесса сравнения формируются индукция и дедукция.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525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Речь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исторически сложившаяся форма </a:t>
            </a:r>
            <a:r>
              <a:rPr lang="ru-RU" b="1" dirty="0">
                <a:solidFill>
                  <a:srgbClr val="0070C0"/>
                </a:solidFill>
                <a:hlinkClick r:id="rId2" tooltip="Общение"/>
              </a:rPr>
              <a:t>общения</a:t>
            </a:r>
            <a:r>
              <a:rPr lang="ru-RU" b="1" dirty="0">
                <a:solidFill>
                  <a:srgbClr val="0070C0"/>
                </a:solidFill>
              </a:rPr>
              <a:t> людей посредством </a:t>
            </a:r>
            <a:r>
              <a:rPr lang="ru-RU" b="1" dirty="0">
                <a:solidFill>
                  <a:srgbClr val="0070C0"/>
                </a:solidFill>
                <a:hlinkClick r:id="rId3" tooltip="Язык"/>
              </a:rPr>
              <a:t>языковых</a:t>
            </a:r>
            <a:r>
              <a:rPr lang="ru-RU" b="1" dirty="0">
                <a:solidFill>
                  <a:srgbClr val="0070C0"/>
                </a:solidFill>
              </a:rPr>
              <a:t> конструкций, создаваемых на основе определённых правил. Процесс речи предполагает, с одной стороны, формирование и формулирование мыслей языковыми (речевыми) средствами, а с другой стороны — </a:t>
            </a:r>
            <a:r>
              <a:rPr lang="ru-RU" b="1" dirty="0">
                <a:solidFill>
                  <a:srgbClr val="0070C0"/>
                </a:solidFill>
                <a:hlinkClick r:id="rId4" tooltip="Восприятие"/>
              </a:rPr>
              <a:t>восприятие</a:t>
            </a:r>
            <a:r>
              <a:rPr lang="ru-RU" b="1" dirty="0">
                <a:solidFill>
                  <a:srgbClr val="0070C0"/>
                </a:solidFill>
              </a:rPr>
              <a:t> языковых конструкций и их </a:t>
            </a:r>
            <a:r>
              <a:rPr lang="ru-RU" b="1" dirty="0">
                <a:solidFill>
                  <a:srgbClr val="0070C0"/>
                </a:solidFill>
                <a:hlinkClick r:id="rId5" tooltip="Понимание"/>
              </a:rPr>
              <a:t>понимание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r>
              <a:rPr lang="ru-RU" b="1" dirty="0">
                <a:solidFill>
                  <a:srgbClr val="0070C0"/>
                </a:solidFill>
              </a:rPr>
              <a:t>Являясь средством выражения мыслей, речь, в ходе её </a:t>
            </a:r>
            <a:r>
              <a:rPr lang="ru-RU" b="1" dirty="0">
                <a:solidFill>
                  <a:srgbClr val="0070C0"/>
                </a:solidFill>
                <a:hlinkClick r:id="rId6" tooltip="Развитие"/>
              </a:rPr>
              <a:t>развития</a:t>
            </a:r>
            <a:r>
              <a:rPr lang="ru-RU" b="1" dirty="0">
                <a:solidFill>
                  <a:srgbClr val="0070C0"/>
                </a:solidFill>
              </a:rPr>
              <a:t> в </a:t>
            </a:r>
            <a:r>
              <a:rPr lang="ru-RU" b="1" dirty="0">
                <a:solidFill>
                  <a:srgbClr val="0070C0"/>
                </a:solidFill>
                <a:hlinkClick r:id="rId7" tooltip="Онтогенез"/>
              </a:rPr>
              <a:t>онтогенезе</a:t>
            </a:r>
            <a:r>
              <a:rPr lang="ru-RU" b="1" dirty="0">
                <a:solidFill>
                  <a:srgbClr val="0070C0"/>
                </a:solidFill>
              </a:rPr>
              <a:t>, становится основным (но не единственным) механизмом </a:t>
            </a:r>
            <a:r>
              <a:rPr lang="ru-RU" b="1" dirty="0">
                <a:solidFill>
                  <a:srgbClr val="0070C0"/>
                </a:solidFill>
                <a:hlinkClick r:id="rId8" tooltip="Мышление (психология)"/>
              </a:rPr>
              <a:t>мышления</a:t>
            </a:r>
            <a:r>
              <a:rPr lang="ru-RU" b="1" dirty="0">
                <a:solidFill>
                  <a:srgbClr val="0070C0"/>
                </a:solidFill>
              </a:rPr>
              <a:t> человека. Высшее, </a:t>
            </a:r>
            <a:r>
              <a:rPr lang="ru-RU" b="1" dirty="0">
                <a:solidFill>
                  <a:srgbClr val="0070C0"/>
                </a:solidFill>
                <a:hlinkClick r:id="rId9" tooltip="Абстракция"/>
              </a:rPr>
              <a:t>абстрактное мышление</a:t>
            </a:r>
            <a:r>
              <a:rPr lang="ru-RU" b="1" dirty="0">
                <a:solidFill>
                  <a:srgbClr val="0070C0"/>
                </a:solidFill>
              </a:rPr>
              <a:t> невозможно без речевой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772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По форме общения речь делится 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dirty="0">
                <a:solidFill>
                  <a:srgbClr val="0070C0"/>
                </a:solidFill>
              </a:rPr>
              <a:t>устную</a:t>
            </a:r>
            <a:r>
              <a:rPr lang="ru-RU" sz="2800" dirty="0">
                <a:solidFill>
                  <a:srgbClr val="0070C0"/>
                </a:solidFill>
              </a:rPr>
              <a:t> (подразумевающую </a:t>
            </a:r>
            <a:r>
              <a:rPr lang="ru-RU" sz="2800" b="1" dirty="0">
                <a:solidFill>
                  <a:srgbClr val="0070C0"/>
                </a:solidFill>
              </a:rPr>
              <a:t>говорение</a:t>
            </a:r>
            <a:r>
              <a:rPr lang="ru-RU" sz="2800" dirty="0">
                <a:solidFill>
                  <a:srgbClr val="0070C0"/>
                </a:solidFill>
              </a:rPr>
              <a:t> и </a:t>
            </a:r>
            <a:r>
              <a:rPr lang="ru-RU" sz="2800" b="1" dirty="0">
                <a:solidFill>
                  <a:srgbClr val="0070C0"/>
                </a:solidFill>
              </a:rPr>
              <a:t>слушание</a:t>
            </a:r>
            <a:r>
              <a:rPr lang="ru-RU" sz="2800" dirty="0">
                <a:solidFill>
                  <a:srgbClr val="0070C0"/>
                </a:solidFill>
              </a:rPr>
              <a:t>) </a:t>
            </a:r>
          </a:p>
          <a:p>
            <a:pPr lvl="0"/>
            <a:r>
              <a:rPr lang="ru-RU" sz="2800" dirty="0">
                <a:solidFill>
                  <a:srgbClr val="0070C0"/>
                </a:solidFill>
              </a:rPr>
              <a:t> </a:t>
            </a:r>
            <a:r>
              <a:rPr lang="ru-RU" sz="2800" b="1" dirty="0">
                <a:solidFill>
                  <a:srgbClr val="0070C0"/>
                </a:solidFill>
              </a:rPr>
              <a:t>письменную</a:t>
            </a:r>
            <a:r>
              <a:rPr lang="ru-RU" sz="2800" dirty="0">
                <a:solidFill>
                  <a:srgbClr val="0070C0"/>
                </a:solidFill>
              </a:rPr>
              <a:t> (</a:t>
            </a:r>
            <a:r>
              <a:rPr lang="ru-RU" sz="2800" b="1" dirty="0">
                <a:solidFill>
                  <a:srgbClr val="0070C0"/>
                </a:solidFill>
              </a:rPr>
              <a:t>письмо</a:t>
            </a:r>
            <a:r>
              <a:rPr lang="ru-RU" sz="2800" dirty="0">
                <a:solidFill>
                  <a:srgbClr val="0070C0"/>
                </a:solidFill>
              </a:rPr>
              <a:t> и </a:t>
            </a:r>
            <a:r>
              <a:rPr lang="ru-RU" sz="2800" b="1" dirty="0">
                <a:solidFill>
                  <a:srgbClr val="0070C0"/>
                </a:solidFill>
              </a:rPr>
              <a:t>чтение</a:t>
            </a:r>
            <a:r>
              <a:rPr lang="ru-RU" sz="2800" dirty="0">
                <a:solidFill>
                  <a:srgbClr val="0070C0"/>
                </a:solidFill>
              </a:rPr>
              <a:t>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888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Качества речи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Содержательность речи </a:t>
            </a:r>
            <a:r>
              <a:rPr lang="ru-RU" b="1" dirty="0">
                <a:solidFill>
                  <a:srgbClr val="0070C0"/>
                </a:solidFill>
              </a:rPr>
              <a:t>- это количество выраженных в ней мыслей, чувств и стремлений, их значительность и соответствие действительности;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Понятность речи </a:t>
            </a:r>
            <a:r>
              <a:rPr lang="ru-RU" b="1" dirty="0">
                <a:solidFill>
                  <a:srgbClr val="0070C0"/>
                </a:solidFill>
              </a:rPr>
              <a:t>- это синтаксически правильное построение предложений, а также применение в соответствующих местах пауз или выделения слов с помощью логического ударения;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Выразительность речи </a:t>
            </a:r>
            <a:r>
              <a:rPr lang="ru-RU" b="1" dirty="0">
                <a:solidFill>
                  <a:srgbClr val="0070C0"/>
                </a:solidFill>
              </a:rPr>
              <a:t>- это ее эмоциональная насыщенность, богатство языковых средств, их разнообразие. По своей выразительности она может быть яркой, энергичной и, наоборот, вялой, бедной;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Действенность речи </a:t>
            </a:r>
            <a:r>
              <a:rPr lang="ru-RU" b="1" dirty="0">
                <a:solidFill>
                  <a:srgbClr val="0070C0"/>
                </a:solidFill>
              </a:rPr>
              <a:t>- это свойство речи, заключающееся в ее влиянии на мысли, чувства и волю других людей, на их убеждения и поведение.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927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Примерная схема формулирования коррекционной задачи на уроке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919202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061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Коррекционная задача </a:t>
            </a:r>
            <a:r>
              <a:rPr lang="ru-RU" sz="3600" b="1" i="1" dirty="0" smtClean="0">
                <a:solidFill>
                  <a:srgbClr val="FF0000"/>
                </a:solidFill>
              </a:rPr>
              <a:t>может </a:t>
            </a:r>
            <a:r>
              <a:rPr lang="ru-RU" sz="3600" b="1" i="1" dirty="0">
                <a:solidFill>
                  <a:srgbClr val="FF0000"/>
                </a:solidFill>
              </a:rPr>
              <a:t>звучать так: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Работать над коррекцией точности и 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дифференцированности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зрительного восприятия путем выполнения упражнений в группировании объектов по заданному цветовому критерию. 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Наример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разложи листики от самого светлого к самому темному оттенку одного цвета).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946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Коррекционная задача </a:t>
            </a:r>
            <a:r>
              <a:rPr lang="ru-RU" b="1" i="1" dirty="0" smtClean="0">
                <a:solidFill>
                  <a:srgbClr val="FF0000"/>
                </a:solidFill>
              </a:rPr>
              <a:t>может звучать </a:t>
            </a:r>
            <a:r>
              <a:rPr lang="ru-RU" b="1" i="1" dirty="0">
                <a:solidFill>
                  <a:srgbClr val="FF0000"/>
                </a:solidFill>
              </a:rPr>
              <a:t>так: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ru-RU" sz="2400" b="1" i="1" dirty="0">
                <a:solidFill>
                  <a:srgbClr val="0070C0"/>
                </a:solidFill>
              </a:rPr>
              <a:t>Работать над коррекцией репродуктивного воображения путем составления описания натурального объекта с использованием плана-схемы.</a:t>
            </a:r>
            <a:endParaRPr lang="ru-RU" sz="2400" b="1" dirty="0">
              <a:solidFill>
                <a:srgbClr val="0070C0"/>
              </a:solidFill>
            </a:endParaRPr>
          </a:p>
          <a:p>
            <a:pPr lvl="1"/>
            <a:r>
              <a:rPr lang="ru-RU" sz="2400" b="1" i="1" dirty="0">
                <a:solidFill>
                  <a:srgbClr val="0070C0"/>
                </a:solidFill>
              </a:rPr>
              <a:t>Работать над коррекцией преднамеренного воображения путем придумывания своего окончания сказки с использованием серии последовательно подобранных картин.</a:t>
            </a:r>
            <a:endParaRPr lang="ru-RU" sz="2400" b="1" dirty="0">
              <a:solidFill>
                <a:srgbClr val="0070C0"/>
              </a:solidFill>
            </a:endParaRPr>
          </a:p>
          <a:p>
            <a:pPr lvl="1"/>
            <a:r>
              <a:rPr lang="ru-RU" sz="2400" b="1" i="1" dirty="0">
                <a:solidFill>
                  <a:srgbClr val="0070C0"/>
                </a:solidFill>
              </a:rPr>
              <a:t>Работать над коррекцией осмысленности восприятия путем группирования учениками математических объектов по заданному признаку.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541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Коррекционная задача может звучать так: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ru-RU" sz="2800" b="1" i="1" dirty="0">
                <a:solidFill>
                  <a:srgbClr val="0070C0"/>
                </a:solidFill>
              </a:rPr>
              <a:t>Работать над коррекцией распределения и переключения произвольного внимания путем выделения двух видов объектов в разнородной группе (например: в предложенном наборе знаков выбрать и подчеркнуть звездочки, а треугольники зачеркнуть).</a:t>
            </a:r>
            <a:endParaRPr lang="ru-RU" sz="28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539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Коррекционная задача может звучать так: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2" indent="-342900"/>
            <a:r>
              <a:rPr lang="ru-RU" sz="2000" b="1" i="1" dirty="0">
                <a:solidFill>
                  <a:srgbClr val="0070C0"/>
                </a:solidFill>
              </a:rPr>
              <a:t>Работать над коррекцией </a:t>
            </a:r>
            <a:r>
              <a:rPr lang="ru-RU" sz="2000" b="1" i="1" dirty="0" err="1">
                <a:solidFill>
                  <a:srgbClr val="0070C0"/>
                </a:solidFill>
              </a:rPr>
              <a:t>послепроизвольного</a:t>
            </a:r>
            <a:r>
              <a:rPr lang="ru-RU" sz="2000" b="1" i="1" dirty="0">
                <a:solidFill>
                  <a:srgbClr val="0070C0"/>
                </a:solidFill>
              </a:rPr>
              <a:t> внимания путем выполнения заданий в нахождении во </a:t>
            </a:r>
            <a:r>
              <a:rPr lang="ru-RU" sz="2000" b="1" i="1" dirty="0" err="1">
                <a:solidFill>
                  <a:srgbClr val="0070C0"/>
                </a:solidFill>
              </a:rPr>
              <a:t>внеучебное</a:t>
            </a:r>
            <a:r>
              <a:rPr lang="ru-RU" sz="2000" b="1" i="1" dirty="0">
                <a:solidFill>
                  <a:srgbClr val="0070C0"/>
                </a:solidFill>
              </a:rPr>
              <a:t> время объектов,  изученных на уроке (например, учитель дает задание обращать внимание в течение дня на все предметы круглой формы, встречающиеся в быту, для того, чтобы на следующем уроке всем вместе составить список таких предметов</a:t>
            </a:r>
            <a:r>
              <a:rPr lang="ru-RU" sz="2000" b="1" i="1" dirty="0" smtClean="0">
                <a:solidFill>
                  <a:srgbClr val="0070C0"/>
                </a:solidFill>
              </a:rPr>
              <a:t>).</a:t>
            </a:r>
          </a:p>
          <a:p>
            <a:pPr marL="342900" lvl="2" indent="-342900"/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>
                <a:solidFill>
                  <a:srgbClr val="0070C0"/>
                </a:solidFill>
              </a:rPr>
              <a:t>Данное задание потребует от детей на первом этапе волевых усилий и концентрации внимания, но в силу психофизиологических особенностей, дети скоро про него забудут. Тем не менее, </a:t>
            </a:r>
            <a:r>
              <a:rPr lang="ru-RU" sz="2000" b="1" i="1" dirty="0" err="1">
                <a:solidFill>
                  <a:srgbClr val="0070C0"/>
                </a:solidFill>
              </a:rPr>
              <a:t>послепроизвольное</a:t>
            </a:r>
            <a:r>
              <a:rPr lang="ru-RU" sz="2000" b="1" i="1" dirty="0">
                <a:solidFill>
                  <a:srgbClr val="0070C0"/>
                </a:solidFill>
              </a:rPr>
              <a:t> внимание будет целенаправленно запущенно и на следующем уроке дети с большой долей вероятности смогут перечислить больше предметов круглой формы, нежели без проведения подобной работы).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407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105325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Познавательные процессы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1" anchor="ctr">
            <a:normAutofit fontScale="92500" lnSpcReduction="20000"/>
          </a:bodyPr>
          <a:lstStyle/>
          <a:p>
            <a:pPr lvl="0" algn="ctr"/>
            <a:r>
              <a:rPr lang="ru-RU" sz="2400" b="1" u="sng" dirty="0">
                <a:solidFill>
                  <a:srgbClr val="FFFF00"/>
                </a:solidFill>
                <a:hlinkClick r:id="rId2" tooltip="Статья: Ощущение"/>
              </a:rPr>
              <a:t>Ощущение</a:t>
            </a:r>
            <a:endParaRPr lang="ru-RU" sz="2400" b="1" u="sng" dirty="0">
              <a:solidFill>
                <a:srgbClr val="FFFF00"/>
              </a:solidFill>
            </a:endParaRPr>
          </a:p>
          <a:p>
            <a:pPr lvl="0" algn="ctr"/>
            <a:r>
              <a:rPr lang="ru-RU" sz="2400" b="1" u="sng" dirty="0" smtClean="0">
                <a:solidFill>
                  <a:srgbClr val="FFFF00"/>
                </a:solidFill>
                <a:hlinkClick r:id="rId3" tooltip="Статья: Восприятие"/>
              </a:rPr>
              <a:t>Восприятие</a:t>
            </a:r>
            <a:endParaRPr lang="ru-RU" sz="2400" b="1" u="sng" dirty="0">
              <a:solidFill>
                <a:srgbClr val="FFFF00"/>
              </a:solidFill>
            </a:endParaRPr>
          </a:p>
          <a:p>
            <a:pPr lvl="0" algn="ctr"/>
            <a:r>
              <a:rPr lang="ru-RU" sz="2400" b="1" u="sng" dirty="0">
                <a:solidFill>
                  <a:srgbClr val="FFFF00"/>
                </a:solidFill>
                <a:hlinkClick r:id="rId4" tooltip="Статья: Мышление"/>
              </a:rPr>
              <a:t>Мышление</a:t>
            </a:r>
            <a:endParaRPr lang="ru-RU" sz="2400" b="1" u="sng" dirty="0">
              <a:solidFill>
                <a:srgbClr val="FFFF00"/>
              </a:solidFill>
            </a:endParaRPr>
          </a:p>
          <a:p>
            <a:pPr lvl="0" algn="ctr"/>
            <a:r>
              <a:rPr lang="ru-RU" sz="2400" b="1" u="sng" dirty="0">
                <a:solidFill>
                  <a:srgbClr val="FFFF00"/>
                </a:solidFill>
                <a:hlinkClick r:id="rId5" tooltip="Статья: Сознание"/>
              </a:rPr>
              <a:t>Сознание</a:t>
            </a:r>
            <a:endParaRPr lang="ru-RU" sz="2400" b="1" u="sng" dirty="0">
              <a:solidFill>
                <a:srgbClr val="FFFF00"/>
              </a:solidFill>
            </a:endParaRPr>
          </a:p>
          <a:p>
            <a:pPr lvl="0" algn="ctr"/>
            <a:r>
              <a:rPr lang="ru-RU" sz="2400" b="1" u="sng" dirty="0">
                <a:solidFill>
                  <a:srgbClr val="FFFF00"/>
                </a:solidFill>
                <a:hlinkClick r:id="rId6" tooltip="Статья: Речь"/>
              </a:rPr>
              <a:t>Речь</a:t>
            </a:r>
            <a:endParaRPr lang="ru-RU" sz="2400" b="1" u="sng" dirty="0">
              <a:solidFill>
                <a:srgbClr val="FFFF00"/>
              </a:solidFill>
            </a:endParaRPr>
          </a:p>
          <a:p>
            <a:pPr lvl="0" algn="ctr"/>
            <a:r>
              <a:rPr lang="ru-RU" sz="2400" b="1" u="sng" dirty="0">
                <a:solidFill>
                  <a:srgbClr val="FFFF00"/>
                </a:solidFill>
                <a:hlinkClick r:id="rId7" tooltip="Статья: Внимание"/>
              </a:rPr>
              <a:t>Внимание</a:t>
            </a:r>
            <a:endParaRPr lang="ru-RU" sz="2400" b="1" u="sng" dirty="0">
              <a:solidFill>
                <a:srgbClr val="FFFF00"/>
              </a:solidFill>
            </a:endParaRPr>
          </a:p>
          <a:p>
            <a:pPr lvl="0" algn="ctr"/>
            <a:r>
              <a:rPr lang="ru-RU" sz="2400" b="1" u="sng" dirty="0">
                <a:solidFill>
                  <a:srgbClr val="FFFF00"/>
                </a:solidFill>
                <a:hlinkClick r:id="rId8" tooltip="Статья: Память"/>
              </a:rPr>
              <a:t>Память</a:t>
            </a:r>
            <a:endParaRPr lang="ru-RU" sz="2400" b="1" u="sng" dirty="0">
              <a:solidFill>
                <a:srgbClr val="FFFF00"/>
              </a:solidFill>
            </a:endParaRPr>
          </a:p>
          <a:p>
            <a:pPr lvl="0" algn="ctr"/>
            <a:r>
              <a:rPr lang="ru-RU" sz="2400" b="1" u="sng" dirty="0">
                <a:solidFill>
                  <a:srgbClr val="FFFF00"/>
                </a:solidFill>
                <a:hlinkClick r:id="rId9" tooltip="Статья: Воображение"/>
              </a:rPr>
              <a:t>Воображение</a:t>
            </a:r>
            <a:endParaRPr lang="ru-RU" sz="2400" b="1" u="sng" dirty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836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</a:rPr>
              <a:t>азвитие </a:t>
            </a:r>
            <a:r>
              <a:rPr lang="ru-RU" sz="2800" b="1" dirty="0">
                <a:solidFill>
                  <a:srgbClr val="FF0000"/>
                </a:solidFill>
              </a:rPr>
              <a:t>нормального и аномального ребенка подчинено одним законам и проходит те же стадии, но стадии растянуты во времени и наличие дефекта дает специфику каждому варианту аномального развития.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Л. С. Выготский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36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ОЩУЩЕНИЯ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Экстерорецептивные ощущения: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связаны с рецепторами, находящимися на поверхности тела: зрительные, слуховые, обонятельные, вкусовые и кожные ощущения.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И</a:t>
            </a:r>
            <a:r>
              <a:rPr lang="ru-RU" dirty="0" err="1" smtClean="0">
                <a:solidFill>
                  <a:srgbClr val="FF0000"/>
                </a:solidFill>
              </a:rPr>
              <a:t>нтерорецептивные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ощущения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связанные с рецепторами, находящимися во внутренних органах.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Проприорецептивные</a:t>
            </a:r>
            <a:r>
              <a:rPr lang="ru-RU" dirty="0">
                <a:solidFill>
                  <a:srgbClr val="FF0000"/>
                </a:solidFill>
              </a:rPr>
              <a:t> ощущения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8007598" y="2782197"/>
            <a:ext cx="3145536" cy="2847293"/>
          </a:xfrm>
        </p:spPr>
        <p:txBody>
          <a:bodyPr/>
          <a:lstStyle/>
          <a:p>
            <a:r>
              <a:rPr lang="ru-RU" sz="2400" dirty="0" err="1">
                <a:solidFill>
                  <a:srgbClr val="0070C0"/>
                </a:solidFill>
              </a:rPr>
              <a:t>кинестезические</a:t>
            </a:r>
            <a:r>
              <a:rPr lang="ru-RU" sz="2400" dirty="0">
                <a:solidFill>
                  <a:srgbClr val="0070C0"/>
                </a:solidFill>
              </a:rPr>
              <a:t> (двигательные) и статические ощущения, рецепторы которых находятся в мышцах, связках и сухожилиях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427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ОСНОВНЫЕ СВОЙСТВА ОЩУЩЕНИЙ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Интенсивность ощущения</a:t>
            </a:r>
            <a:r>
              <a:rPr lang="ru-RU" dirty="0">
                <a:solidFill>
                  <a:srgbClr val="0070C0"/>
                </a:solidFill>
              </a:rPr>
              <a:t> 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Эмоциональный тон ощущений</a:t>
            </a:r>
            <a:r>
              <a:rPr lang="ru-RU" dirty="0">
                <a:solidFill>
                  <a:srgbClr val="0070C0"/>
                </a:solidFill>
              </a:rPr>
              <a:t> 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Скорость ощущения</a:t>
            </a:r>
            <a:r>
              <a:rPr lang="ru-RU" dirty="0">
                <a:solidFill>
                  <a:srgbClr val="0070C0"/>
                </a:solidFill>
              </a:rPr>
              <a:t> 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 err="1">
                <a:solidFill>
                  <a:srgbClr val="0070C0"/>
                </a:solidFill>
              </a:rPr>
              <a:t>Дифференцированность</a:t>
            </a:r>
            <a:r>
              <a:rPr lang="ru-RU" b="1" dirty="0">
                <a:solidFill>
                  <a:srgbClr val="0070C0"/>
                </a:solidFill>
              </a:rPr>
              <a:t>, тонкость ощущений</a:t>
            </a:r>
            <a:r>
              <a:rPr lang="ru-RU" dirty="0">
                <a:solidFill>
                  <a:srgbClr val="0070C0"/>
                </a:solidFill>
              </a:rPr>
              <a:t> 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Адекватность, точность ощущения</a:t>
            </a:r>
            <a:r>
              <a:rPr lang="ru-RU" dirty="0">
                <a:solidFill>
                  <a:srgbClr val="0070C0"/>
                </a:solidFill>
              </a:rPr>
              <a:t> 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Качество (ощущения данной модальности) 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Устойчивость уровня чувствительности</a:t>
            </a:r>
            <a:r>
              <a:rPr lang="ru-RU" dirty="0">
                <a:solidFill>
                  <a:srgbClr val="0070C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82020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FF0000"/>
                </a:solidFill>
              </a:rPr>
              <a:t>Воображе́ние</a:t>
            </a:r>
            <a:r>
              <a:rPr lang="ru-RU" sz="2400" dirty="0"/>
              <a:t> </a:t>
            </a:r>
            <a:r>
              <a:rPr lang="ru-RU" sz="2400" dirty="0">
                <a:solidFill>
                  <a:srgbClr val="0070C0"/>
                </a:solidFill>
              </a:rPr>
              <a:t>— способность сознания создавать </a:t>
            </a:r>
            <a:r>
              <a:rPr lang="ru-RU" sz="2400" dirty="0">
                <a:solidFill>
                  <a:srgbClr val="0070C0"/>
                </a:solidFill>
                <a:hlinkClick r:id="rId2" tooltip="Образ"/>
              </a:rPr>
              <a:t>образы</a:t>
            </a:r>
            <a:r>
              <a:rPr lang="ru-RU" sz="2400" dirty="0">
                <a:solidFill>
                  <a:srgbClr val="0070C0"/>
                </a:solidFill>
              </a:rPr>
              <a:t>, </a:t>
            </a:r>
            <a:r>
              <a:rPr lang="ru-RU" sz="2400" dirty="0">
                <a:solidFill>
                  <a:srgbClr val="0070C0"/>
                </a:solidFill>
                <a:hlinkClick r:id="rId3" tooltip="Представление"/>
              </a:rPr>
              <a:t>представления</a:t>
            </a:r>
            <a:r>
              <a:rPr lang="ru-RU" sz="2400" dirty="0">
                <a:solidFill>
                  <a:srgbClr val="0070C0"/>
                </a:solidFill>
              </a:rPr>
              <a:t>, </a:t>
            </a:r>
            <a:r>
              <a:rPr lang="ru-RU" sz="2400" dirty="0">
                <a:solidFill>
                  <a:srgbClr val="0070C0"/>
                </a:solidFill>
                <a:hlinkClick r:id="rId4" tooltip="Идея"/>
              </a:rPr>
              <a:t>идеи</a:t>
            </a:r>
            <a:r>
              <a:rPr lang="ru-RU" sz="2400" dirty="0">
                <a:solidFill>
                  <a:srgbClr val="0070C0"/>
                </a:solidFill>
              </a:rPr>
              <a:t> и манипулировать </a:t>
            </a:r>
            <a:r>
              <a:rPr lang="ru-RU" sz="2400" dirty="0" smtClean="0">
                <a:solidFill>
                  <a:srgbClr val="0070C0"/>
                </a:solidFill>
              </a:rPr>
              <a:t>ими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Функции воображения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представление действительности в образах, а также создание возмож­ности пользоваться ими, решая задачи;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регулирование эмоциональных состояний;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произвольная регуляция познавательных процессов и состояний чело­века, в частности восприятия, внимания, памяти, речи, эмоций;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формирование внутреннего плана действий — способности выполнять их внутри, манипулируя образами;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планирование и программирование деятельности, составление про­грамм, оценка их правильности, процесса реализации.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438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По результатам: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b="1" dirty="0">
                <a:solidFill>
                  <a:srgbClr val="0070C0"/>
                </a:solidFill>
              </a:rPr>
              <a:t>Репродуктивное воображение (воссоздание действительности такой, какая она есть)</a:t>
            </a:r>
          </a:p>
          <a:p>
            <a:pPr lvl="0"/>
            <a:r>
              <a:rPr lang="ru-RU" sz="2800" b="1" dirty="0">
                <a:solidFill>
                  <a:srgbClr val="0070C0"/>
                </a:solidFill>
              </a:rPr>
              <a:t>Продуктивное (творческое) воображение:</a:t>
            </a:r>
          </a:p>
          <a:p>
            <a:pPr lvl="1"/>
            <a:r>
              <a:rPr lang="ru-RU" sz="2800" b="1" dirty="0">
                <a:solidFill>
                  <a:srgbClr val="0070C0"/>
                </a:solidFill>
              </a:rPr>
              <a:t>с относительной новизной образов;</a:t>
            </a:r>
          </a:p>
          <a:p>
            <a:pPr lvl="1"/>
            <a:r>
              <a:rPr lang="ru-RU" sz="2800" b="1" dirty="0">
                <a:solidFill>
                  <a:srgbClr val="0070C0"/>
                </a:solidFill>
              </a:rPr>
              <a:t>с абсолютной новизной образов.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24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280</TotalTime>
  <Words>1119</Words>
  <Application>Microsoft Office PowerPoint</Application>
  <PresentationFormat>Широкоэкранный</PresentationFormat>
  <Paragraphs>176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Garamond</vt:lpstr>
      <vt:lpstr>Times New Roman</vt:lpstr>
      <vt:lpstr>Натуральные материалы</vt:lpstr>
      <vt:lpstr>Сообщение</vt:lpstr>
      <vt:lpstr>Психи́ческие проце́ссы — одна из групп психических явлений, условно выделяемых в целостной структуре психики. </vt:lpstr>
      <vt:lpstr>Олигофрения (малоумие) </vt:lpstr>
      <vt:lpstr>Познавательные процессы</vt:lpstr>
      <vt:lpstr>Развитие нормального и аномального ребенка подчинено одним законам и проходит те же стадии, но стадии растянуты во времени и наличие дефекта дает специфику каждому варианту аномального развития.</vt:lpstr>
      <vt:lpstr>ОЩУЩЕНИЯ</vt:lpstr>
      <vt:lpstr>ОСНОВНЫЕ СВОЙСТВА ОЩУЩЕНИЙ</vt:lpstr>
      <vt:lpstr>Воображе́ние — способность сознания создавать образы, представления, идеи и манипулировать ими </vt:lpstr>
      <vt:lpstr>По результатам:</vt:lpstr>
      <vt:lpstr>По степени целенаправленности:</vt:lpstr>
      <vt:lpstr>По виду образов: • конкретное; • абстрактное. </vt:lpstr>
      <vt:lpstr>Свойства восприятия </vt:lpstr>
      <vt:lpstr>Свойства восприятия </vt:lpstr>
      <vt:lpstr>Психологами выделен ряд принципов, которые имеют важное значение при организации целенаправленного восприятия на уроках: </vt:lpstr>
      <vt:lpstr>Внимание</vt:lpstr>
      <vt:lpstr>виды внимания:</vt:lpstr>
      <vt:lpstr>Свойства внимания: </vt:lpstr>
      <vt:lpstr>Па́мять </vt:lpstr>
      <vt:lpstr>Процессы памяти </vt:lpstr>
      <vt:lpstr>типологии памяти:</vt:lpstr>
      <vt:lpstr>типологии памяти:</vt:lpstr>
      <vt:lpstr>типологии памяти:</vt:lpstr>
      <vt:lpstr>Свойства памяти</vt:lpstr>
      <vt:lpstr>Законы памяти</vt:lpstr>
      <vt:lpstr>Презентация PowerPoint</vt:lpstr>
      <vt:lpstr>Презентация PowerPoint</vt:lpstr>
      <vt:lpstr>Мышление</vt:lpstr>
      <vt:lpstr>Презентация PowerPoint</vt:lpstr>
      <vt:lpstr>ОСНОВНЫЕ ФОРМЫ (КРИТЕРИИ) МЫШЛЕНИЯ</vt:lpstr>
      <vt:lpstr>Мыслительные операции</vt:lpstr>
      <vt:lpstr>Этапы формирования мышления </vt:lpstr>
      <vt:lpstr>Речь </vt:lpstr>
      <vt:lpstr>  По форме общения речь делится на </vt:lpstr>
      <vt:lpstr>Качества речи </vt:lpstr>
      <vt:lpstr>Примерная схема формулирования коррекционной задачи на уроке</vt:lpstr>
      <vt:lpstr>Коррекционная задача может звучать так: </vt:lpstr>
      <vt:lpstr>Коррекционная задача может звучать так:</vt:lpstr>
      <vt:lpstr>Коррекционная задача может звучать так:</vt:lpstr>
      <vt:lpstr>Коррекционная задача может звучать так: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Свицкая</dc:creator>
  <cp:lastModifiedBy>Галина Свицкая</cp:lastModifiedBy>
  <cp:revision>24</cp:revision>
  <dcterms:created xsi:type="dcterms:W3CDTF">2014-10-28T05:01:37Z</dcterms:created>
  <dcterms:modified xsi:type="dcterms:W3CDTF">2014-10-28T16:14:23Z</dcterms:modified>
</cp:coreProperties>
</file>