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6" r:id="rId11"/>
    <p:sldId id="265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7F0A0-FD99-4283-A03B-ACA78687D590}" type="datetimeFigureOut">
              <a:rPr lang="ru-RU" smtClean="0"/>
              <a:t>27.01.2013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C528B-5A52-4C43-A69A-DACAB8CF2E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7F0A0-FD99-4283-A03B-ACA78687D590}" type="datetimeFigureOut">
              <a:rPr lang="ru-RU" smtClean="0"/>
              <a:t>27.01.2013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C528B-5A52-4C43-A69A-DACAB8CF2E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7F0A0-FD99-4283-A03B-ACA78687D590}" type="datetimeFigureOut">
              <a:rPr lang="ru-RU" smtClean="0"/>
              <a:t>27.01.2013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C528B-5A52-4C43-A69A-DACAB8CF2E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7F0A0-FD99-4283-A03B-ACA78687D590}" type="datetimeFigureOut">
              <a:rPr lang="ru-RU" smtClean="0"/>
              <a:t>27.01.2013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C528B-5A52-4C43-A69A-DACAB8CF2E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7F0A0-FD99-4283-A03B-ACA78687D590}" type="datetimeFigureOut">
              <a:rPr lang="ru-RU" smtClean="0"/>
              <a:t>27.01.2013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C528B-5A52-4C43-A69A-DACAB8CF2E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7F0A0-FD99-4283-A03B-ACA78687D590}" type="datetimeFigureOut">
              <a:rPr lang="ru-RU" smtClean="0"/>
              <a:t>27.01.2013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C528B-5A52-4C43-A69A-DACAB8CF2E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7F0A0-FD99-4283-A03B-ACA78687D590}" type="datetimeFigureOut">
              <a:rPr lang="ru-RU" smtClean="0"/>
              <a:t>27.01.2013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C528B-5A52-4C43-A69A-DACAB8CF2E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7F0A0-FD99-4283-A03B-ACA78687D590}" type="datetimeFigureOut">
              <a:rPr lang="ru-RU" smtClean="0"/>
              <a:t>27.01.2013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C528B-5A52-4C43-A69A-DACAB8CF2E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7F0A0-FD99-4283-A03B-ACA78687D590}" type="datetimeFigureOut">
              <a:rPr lang="ru-RU" smtClean="0"/>
              <a:t>27.01.2013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C528B-5A52-4C43-A69A-DACAB8CF2E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7F0A0-FD99-4283-A03B-ACA78687D590}" type="datetimeFigureOut">
              <a:rPr lang="ru-RU" smtClean="0"/>
              <a:t>27.01.2013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C528B-5A52-4C43-A69A-DACAB8CF2E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7F0A0-FD99-4283-A03B-ACA78687D590}" type="datetimeFigureOut">
              <a:rPr lang="ru-RU" smtClean="0"/>
              <a:t>27.01.2013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C528B-5A52-4C43-A69A-DACAB8CF2E39}" type="slidenum">
              <a:rPr lang="ru-RU" smtClean="0"/>
              <a:t>‹#›</a:t>
            </a:fld>
            <a:endParaRPr lang="ru-RU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7F0A0-FD99-4283-A03B-ACA78687D590}" type="datetimeFigureOut">
              <a:rPr lang="ru-RU" smtClean="0"/>
              <a:t>27.01.2013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C528B-5A52-4C43-A69A-DACAB8CF2E39}" type="slidenum">
              <a:rPr lang="ru-RU" smtClean="0"/>
              <a:t>‹#›</a:t>
            </a:fld>
            <a:endParaRPr lang="ru-RU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4941167"/>
          </a:xfrm>
        </p:spPr>
        <p:txBody>
          <a:bodyPr/>
          <a:lstStyle/>
          <a:p>
            <a:pPr algn="ctr"/>
            <a:r>
              <a:rPr lang="ru-RU" b="1" i="1" dirty="0" smtClean="0"/>
              <a:t>Раскрытие </a:t>
            </a:r>
            <a:br>
              <a:rPr lang="ru-RU" b="1" i="1" dirty="0" smtClean="0"/>
            </a:br>
            <a:r>
              <a:rPr lang="ru-RU" b="1" i="1" dirty="0" smtClean="0"/>
              <a:t>творческого потенциала детей при освоении культурного наследия </a:t>
            </a:r>
            <a:br>
              <a:rPr lang="ru-RU" b="1" i="1" dirty="0" smtClean="0"/>
            </a:br>
            <a:r>
              <a:rPr lang="ru-RU" b="1" i="1" dirty="0" smtClean="0"/>
              <a:t>Санкт-Петербурга</a:t>
            </a:r>
            <a:br>
              <a:rPr lang="ru-RU" b="1" i="1" dirty="0" smtClean="0"/>
            </a:b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286293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Евгений\Downloads\MP90034149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0"/>
            <a:ext cx="612068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689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/>
              <a:t>Литература для учащихся 6 класса.</a:t>
            </a:r>
          </a:p>
          <a:p>
            <a:pPr marL="0" indent="0">
              <a:buNone/>
            </a:pPr>
            <a:r>
              <a:rPr lang="ru-RU" sz="2000" b="1" dirty="0"/>
              <a:t> </a:t>
            </a:r>
          </a:p>
          <a:p>
            <a:pPr lvl="0"/>
            <a:r>
              <a:rPr lang="ru-RU" sz="2000" b="1" dirty="0"/>
              <a:t>В.Г. Власов. Иллюстрированный художественный словарь.</a:t>
            </a:r>
          </a:p>
          <a:p>
            <a:pPr lvl="0"/>
            <a:r>
              <a:rPr lang="ru-RU" sz="2000" b="1" dirty="0"/>
              <a:t>Словарь античности.</a:t>
            </a:r>
          </a:p>
          <a:p>
            <a:pPr lvl="0"/>
            <a:r>
              <a:rPr lang="ru-RU" sz="2000" b="1" dirty="0"/>
              <a:t>Н. Глинка. «Красуйся, град Петров». Золотой век петербургской архитектуры.</a:t>
            </a:r>
          </a:p>
          <a:p>
            <a:pPr lvl="0"/>
            <a:r>
              <a:rPr lang="ru-RU" sz="2000" b="1" dirty="0"/>
              <a:t>Ю. Овсянников. Рассказы об архитектуре.</a:t>
            </a:r>
          </a:p>
          <a:p>
            <a:pPr lvl="0"/>
            <a:r>
              <a:rPr lang="ru-RU" sz="2000" b="1" dirty="0"/>
              <a:t>Ю.А. Раков. Античные стражи Петербурга.</a:t>
            </a:r>
          </a:p>
          <a:p>
            <a:pPr lvl="0"/>
            <a:r>
              <a:rPr lang="ru-RU" sz="2000" b="1" dirty="0"/>
              <a:t>Б. </a:t>
            </a:r>
            <a:r>
              <a:rPr lang="ru-RU" sz="2000" b="1" dirty="0" err="1"/>
              <a:t>Пукинский</a:t>
            </a:r>
            <a:r>
              <a:rPr lang="ru-RU" sz="2000" b="1" dirty="0"/>
              <a:t>. Санкт-Петербург. 1000 вопросов и ответов.</a:t>
            </a:r>
          </a:p>
          <a:p>
            <a:pPr lvl="0"/>
            <a:r>
              <a:rPr lang="ru-RU" sz="2000" b="1" dirty="0"/>
              <a:t>Энциклопедия для детей. История искусств.</a:t>
            </a:r>
          </a:p>
          <a:p>
            <a:pPr lvl="0"/>
            <a:r>
              <a:rPr lang="ru-RU" sz="2000" b="1" dirty="0"/>
              <a:t>Санкт-Петербург – Петроград – Ленинград. Энциклопедический справочник.</a:t>
            </a:r>
          </a:p>
          <a:p>
            <a:pPr lvl="0"/>
            <a:r>
              <a:rPr lang="ru-RU" sz="2000" b="1" dirty="0"/>
              <a:t>А.Г. Раскин. Триумфальные арки.</a:t>
            </a:r>
          </a:p>
          <a:p>
            <a:pPr lvl="0"/>
            <a:r>
              <a:rPr lang="ru-RU" sz="2000" b="1" dirty="0"/>
              <a:t>Н.И. </a:t>
            </a:r>
            <a:r>
              <a:rPr lang="ru-RU" sz="2000" b="1" dirty="0" err="1"/>
              <a:t>Баторевич</a:t>
            </a:r>
            <a:r>
              <a:rPr lang="ru-RU" sz="2000" b="1" dirty="0"/>
              <a:t>. Благодарная Россия своим героям.</a:t>
            </a:r>
          </a:p>
          <a:p>
            <a:endParaRPr lang="ru-RU" dirty="0"/>
          </a:p>
        </p:txBody>
      </p:sp>
      <p:pic>
        <p:nvPicPr>
          <p:cNvPr id="4099" name="Picture 3" descr="C:\Users\Евгений\Downloads\MP90039957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221088"/>
            <a:ext cx="2173640" cy="1872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085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3257332"/>
          </a:xfrm>
        </p:spPr>
        <p:txBody>
          <a:bodyPr/>
          <a:lstStyle/>
          <a:p>
            <a:pPr algn="ctr"/>
            <a:r>
              <a:rPr lang="ru-RU" b="1" i="1" dirty="0"/>
              <a:t>Желаю вам увеличивать ваш творческий потенциал и успешно применять его в жизни.</a:t>
            </a:r>
            <a:br>
              <a:rPr lang="ru-RU" b="1" i="1" dirty="0"/>
            </a:b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3429000"/>
            <a:ext cx="9144000" cy="3429000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ru-RU" sz="2400" b="1" i="1" dirty="0"/>
              <a:t>Учитель истории и культуры Санкт-Петербурга</a:t>
            </a:r>
          </a:p>
          <a:p>
            <a:pPr marL="0" indent="0" algn="r">
              <a:buNone/>
            </a:pPr>
            <a:r>
              <a:rPr lang="ru-RU" sz="2400" b="1" i="1" dirty="0"/>
              <a:t>ГБОУ СОШ №466 Курортного района</a:t>
            </a:r>
          </a:p>
          <a:p>
            <a:pPr marL="0" indent="0" algn="r">
              <a:buNone/>
            </a:pPr>
            <a:r>
              <a:rPr lang="ru-RU" sz="2400" b="1" i="1" dirty="0"/>
              <a:t>Живягина Н.В.</a:t>
            </a:r>
          </a:p>
          <a:p>
            <a:pPr algn="r"/>
            <a:endParaRPr lang="ru-RU" sz="2400" b="1" i="1" dirty="0"/>
          </a:p>
        </p:txBody>
      </p:sp>
    </p:spTree>
    <p:extLst>
      <p:ext uri="{BB962C8B-B14F-4D97-AF65-F5344CB8AC3E}">
        <p14:creationId xmlns:p14="http://schemas.microsoft.com/office/powerpoint/2010/main" val="3556840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r"/>
            <a:r>
              <a:rPr lang="ru-RU" sz="4400" b="1" i="1" dirty="0">
                <a:latin typeface="Calibri" pitchFamily="34" charset="0"/>
                <a:cs typeface="Calibri" pitchFamily="34" charset="0"/>
              </a:rPr>
              <a:t>Отбор ценной информации</a:t>
            </a:r>
            <a:r>
              <a:rPr lang="ru-RU" sz="4400" b="1" dirty="0">
                <a:latin typeface="Calibri" pitchFamily="34" charset="0"/>
                <a:cs typeface="Calibri" pitchFamily="34" charset="0"/>
              </a:rPr>
              <a:t/>
            </a:r>
            <a:br>
              <a:rPr lang="ru-RU" sz="4400" b="1" dirty="0">
                <a:latin typeface="Calibri" pitchFamily="34" charset="0"/>
                <a:cs typeface="Calibri" pitchFamily="34" charset="0"/>
              </a:rPr>
            </a:br>
            <a:r>
              <a:rPr lang="ru-RU" sz="4400" b="1" i="1" dirty="0">
                <a:latin typeface="Calibri" pitchFamily="34" charset="0"/>
                <a:cs typeface="Calibri" pitchFamily="34" charset="0"/>
              </a:rPr>
              <a:t>лежит в основе всей</a:t>
            </a:r>
            <a:r>
              <a:rPr lang="ru-RU" sz="4400" b="1" dirty="0">
                <a:latin typeface="Calibri" pitchFamily="34" charset="0"/>
                <a:cs typeface="Calibri" pitchFamily="34" charset="0"/>
              </a:rPr>
              <a:t/>
            </a:r>
            <a:br>
              <a:rPr lang="ru-RU" sz="4400" b="1" dirty="0">
                <a:latin typeface="Calibri" pitchFamily="34" charset="0"/>
                <a:cs typeface="Calibri" pitchFamily="34" charset="0"/>
              </a:rPr>
            </a:br>
            <a:r>
              <a:rPr lang="ru-RU" sz="4400" b="1" i="1" dirty="0">
                <a:latin typeface="Calibri" pitchFamily="34" charset="0"/>
                <a:cs typeface="Calibri" pitchFamily="34" charset="0"/>
              </a:rPr>
              <a:t>творческой деятельности</a:t>
            </a:r>
            <a:r>
              <a:rPr lang="ru-RU" sz="4400" b="1" dirty="0">
                <a:latin typeface="Calibri" pitchFamily="34" charset="0"/>
                <a:cs typeface="Calibri" pitchFamily="34" charset="0"/>
              </a:rPr>
              <a:t/>
            </a:r>
            <a:br>
              <a:rPr lang="ru-RU" sz="4400" b="1" dirty="0">
                <a:latin typeface="Calibri" pitchFamily="34" charset="0"/>
                <a:cs typeface="Calibri" pitchFamily="34" charset="0"/>
              </a:rPr>
            </a:br>
            <a:r>
              <a:rPr lang="ru-RU" sz="4400" b="1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ru-RU" sz="4400" b="1" dirty="0" smtClean="0">
                <a:latin typeface="Calibri" pitchFamily="34" charset="0"/>
                <a:cs typeface="Calibri" pitchFamily="34" charset="0"/>
              </a:rPr>
            </a:br>
            <a:r>
              <a:rPr lang="ru-RU" sz="4400" b="1" i="1" dirty="0" smtClean="0">
                <a:latin typeface="Calibri" pitchFamily="34" charset="0"/>
                <a:cs typeface="Calibri" pitchFamily="34" charset="0"/>
              </a:rPr>
              <a:t>П</a:t>
            </a:r>
            <a:r>
              <a:rPr lang="ru-RU" sz="4400" b="1" i="1" dirty="0">
                <a:latin typeface="Calibri" pitchFamily="34" charset="0"/>
                <a:cs typeface="Calibri" pitchFamily="34" charset="0"/>
              </a:rPr>
              <a:t>. </a:t>
            </a:r>
            <a:r>
              <a:rPr lang="ru-RU" sz="4400" b="1" i="1" dirty="0" err="1" smtClean="0">
                <a:latin typeface="Calibri" pitchFamily="34" charset="0"/>
                <a:cs typeface="Calibri" pitchFamily="34" charset="0"/>
              </a:rPr>
              <a:t>В.Симонов</a:t>
            </a:r>
            <a:r>
              <a:rPr lang="ru-RU" sz="4400" b="1" dirty="0">
                <a:latin typeface="Calibri" pitchFamily="34" charset="0"/>
                <a:cs typeface="Calibri" pitchFamily="34" charset="0"/>
              </a:rPr>
              <a:t/>
            </a:r>
            <a:br>
              <a:rPr lang="ru-RU" sz="4400" b="1" dirty="0">
                <a:latin typeface="Calibri" pitchFamily="34" charset="0"/>
                <a:cs typeface="Calibri" pitchFamily="34" charset="0"/>
              </a:rPr>
            </a:br>
            <a:endParaRPr lang="ru-RU" sz="4400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58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75724"/>
            <a:ext cx="9144000" cy="3113316"/>
          </a:xfrm>
        </p:spPr>
        <p:txBody>
          <a:bodyPr/>
          <a:lstStyle/>
          <a:p>
            <a:r>
              <a:rPr lang="ru-RU" sz="4000" b="1" i="1" u="sng" dirty="0">
                <a:latin typeface="Calibri" pitchFamily="34" charset="0"/>
                <a:cs typeface="Calibri" pitchFamily="34" charset="0"/>
              </a:rPr>
              <a:t>Творческий потенциал</a:t>
            </a:r>
            <a:r>
              <a:rPr lang="ru-RU" sz="4000" b="1" i="1" dirty="0">
                <a:latin typeface="Calibri" pitchFamily="34" charset="0"/>
                <a:cs typeface="Calibri" pitchFamily="34" charset="0"/>
              </a:rPr>
              <a:t> - это широта и разнообразность творческих возможностей личности. </a:t>
            </a:r>
          </a:p>
        </p:txBody>
      </p:sp>
    </p:spTree>
    <p:extLst>
      <p:ext uri="{BB962C8B-B14F-4D97-AF65-F5344CB8AC3E}">
        <p14:creationId xmlns:p14="http://schemas.microsoft.com/office/powerpoint/2010/main" val="91356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Евгений\Downloads\картинка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704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Евгений\Downloads\картинка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69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908719"/>
          </a:xfrm>
        </p:spPr>
        <p:txBody>
          <a:bodyPr/>
          <a:lstStyle/>
          <a:p>
            <a:pPr algn="ctr"/>
            <a:r>
              <a:rPr lang="ru-RU" b="1" dirty="0" smtClean="0"/>
              <a:t>Творческие задания: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5"/>
          </a:xfrm>
        </p:spPr>
        <p:txBody>
          <a:bodyPr>
            <a:normAutofit lnSpcReduction="10000"/>
          </a:bodyPr>
          <a:lstStyle/>
          <a:p>
            <a:pPr lvl="0"/>
            <a:r>
              <a:rPr lang="ru-RU" sz="2400" b="1" dirty="0"/>
              <a:t>с</a:t>
            </a:r>
            <a:r>
              <a:rPr lang="ru-RU" sz="2400" b="1" dirty="0" smtClean="0"/>
              <a:t>оздать рисунок (</a:t>
            </a:r>
            <a:r>
              <a:rPr lang="ru-RU" sz="2400" b="1" dirty="0"/>
              <a:t>в зависимости от темы урока);</a:t>
            </a:r>
          </a:p>
          <a:p>
            <a:pPr lvl="0"/>
            <a:r>
              <a:rPr lang="ru-RU" sz="2400" b="1" dirty="0" smtClean="0"/>
              <a:t>«сфотографируйте </a:t>
            </a:r>
            <a:r>
              <a:rPr lang="ru-RU" sz="2400" b="1" dirty="0"/>
              <a:t>символ нашего города»; </a:t>
            </a:r>
          </a:p>
          <a:p>
            <a:pPr lvl="0"/>
            <a:r>
              <a:rPr lang="ru-RU" sz="2400" b="1" dirty="0"/>
              <a:t>составление кроссвордов;</a:t>
            </a:r>
          </a:p>
          <a:p>
            <a:pPr lvl="0"/>
            <a:r>
              <a:rPr lang="ru-RU" sz="2400" b="1" dirty="0"/>
              <a:t>найти стихотворения и песни о Санкт-Петербурге, о Неве;</a:t>
            </a:r>
          </a:p>
          <a:p>
            <a:pPr lvl="0"/>
            <a:r>
              <a:rPr lang="ru-RU" sz="2400" b="1" dirty="0"/>
              <a:t>с</a:t>
            </a:r>
            <a:r>
              <a:rPr lang="ru-RU" sz="2400" b="1" dirty="0" smtClean="0"/>
              <a:t>оставление схемы, маршрута;</a:t>
            </a:r>
          </a:p>
          <a:p>
            <a:pPr lvl="0"/>
            <a:r>
              <a:rPr lang="ru-RU" sz="2400" b="1" dirty="0" smtClean="0"/>
              <a:t>подобрать </a:t>
            </a:r>
            <a:r>
              <a:rPr lang="ru-RU" sz="2400" b="1" dirty="0"/>
              <a:t>изображения (по теме</a:t>
            </a:r>
            <a:r>
              <a:rPr lang="ru-RU" sz="2400" b="1" dirty="0" smtClean="0"/>
              <a:t>);</a:t>
            </a:r>
          </a:p>
          <a:p>
            <a:pPr lvl="0"/>
            <a:r>
              <a:rPr lang="ru-RU" sz="2400" b="1" dirty="0"/>
              <a:t>с</a:t>
            </a:r>
            <a:r>
              <a:rPr lang="ru-RU" sz="2400" b="1" dirty="0" smtClean="0"/>
              <a:t>оставление экскурсии;</a:t>
            </a:r>
            <a:endParaRPr lang="ru-RU" sz="2400" b="1" dirty="0"/>
          </a:p>
          <a:p>
            <a:pPr lvl="0"/>
            <a:r>
              <a:rPr lang="ru-RU" sz="2400" b="1" dirty="0"/>
              <a:t>составление вопросов к тексту;</a:t>
            </a:r>
          </a:p>
          <a:p>
            <a:pPr lvl="0"/>
            <a:r>
              <a:rPr lang="ru-RU" sz="2400" b="1" dirty="0"/>
              <a:t>тестовые задания;</a:t>
            </a:r>
          </a:p>
          <a:p>
            <a:pPr lvl="0"/>
            <a:r>
              <a:rPr lang="ru-RU" sz="2400" b="1" dirty="0"/>
              <a:t>создание </a:t>
            </a:r>
            <a:r>
              <a:rPr lang="ru-RU" sz="2400" b="1" dirty="0" smtClean="0"/>
              <a:t>презентаций;</a:t>
            </a:r>
          </a:p>
          <a:p>
            <a:pPr lvl="0"/>
            <a:r>
              <a:rPr lang="ru-RU" sz="2400" b="1" dirty="0"/>
              <a:t>с</a:t>
            </a:r>
            <a:r>
              <a:rPr lang="ru-RU" sz="2400" b="1" dirty="0" smtClean="0"/>
              <a:t>тенгазета, коллаж.</a:t>
            </a:r>
            <a:endParaRPr lang="ru-RU" sz="24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0966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37312"/>
          </a:xfrm>
        </p:spPr>
        <p:txBody>
          <a:bodyPr/>
          <a:lstStyle/>
          <a:p>
            <a:r>
              <a:rPr lang="ru-RU" b="1" dirty="0" smtClean="0"/>
              <a:t>Домашнее задание по теме: </a:t>
            </a:r>
            <a:br>
              <a:rPr lang="ru-RU" b="1" dirty="0" smtClean="0"/>
            </a:br>
            <a:r>
              <a:rPr lang="ru-RU" b="1" i="1" dirty="0" smtClean="0"/>
              <a:t>«Город</a:t>
            </a:r>
            <a:r>
              <a:rPr lang="ru-RU" b="1" i="1" dirty="0"/>
              <a:t>, в котором </a:t>
            </a:r>
            <a:r>
              <a:rPr lang="ru-RU" b="1" i="1" dirty="0" smtClean="0"/>
              <a:t>мы живём…»  </a:t>
            </a:r>
            <a:r>
              <a:rPr lang="ru-RU" b="1" dirty="0" smtClean="0"/>
              <a:t>   </a:t>
            </a:r>
            <a:br>
              <a:rPr lang="ru-RU" b="1" dirty="0" smtClean="0"/>
            </a:br>
            <a:r>
              <a:rPr lang="ru-RU" b="1" dirty="0" smtClean="0"/>
              <a:t>(5 класс)</a:t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>- сфотографируйте и опишите </a:t>
            </a:r>
            <a:r>
              <a:rPr lang="ru-RU" b="1" dirty="0"/>
              <a:t>один из символов нашего </a:t>
            </a:r>
            <a:r>
              <a:rPr lang="ru-RU" b="1" dirty="0" smtClean="0"/>
              <a:t>города;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- нарисуйте и опишите </a:t>
            </a:r>
            <a:r>
              <a:rPr lang="ru-RU" b="1" dirty="0"/>
              <a:t>один из символов нашего города</a:t>
            </a:r>
            <a:r>
              <a:rPr lang="ru-RU" b="1" dirty="0" smtClean="0"/>
              <a:t>;</a:t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>- сочините сказку.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818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88840"/>
          </a:xfrm>
        </p:spPr>
        <p:txBody>
          <a:bodyPr/>
          <a:lstStyle/>
          <a:p>
            <a:r>
              <a:rPr lang="ru-RU" b="1" u="sng" dirty="0"/>
              <a:t>Домашнее </a:t>
            </a:r>
            <a:r>
              <a:rPr lang="ru-RU" b="1" u="sng" dirty="0" smtClean="0"/>
              <a:t>задание по теме: </a:t>
            </a:r>
            <a:r>
              <a:rPr lang="ru-RU" b="1" i="1" dirty="0" smtClean="0"/>
              <a:t>«</a:t>
            </a:r>
            <a:r>
              <a:rPr lang="ru-RU" b="1" i="1" dirty="0" smtClean="0"/>
              <a:t>Петербургские </a:t>
            </a:r>
            <a:r>
              <a:rPr lang="ru-RU" b="1" i="1" dirty="0" smtClean="0"/>
              <a:t>традиции. Быт горожан» (9 класс):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132856"/>
            <a:ext cx="9144000" cy="4725144"/>
          </a:xfrm>
        </p:spPr>
        <p:txBody>
          <a:bodyPr>
            <a:normAutofit/>
          </a:bodyPr>
          <a:lstStyle/>
          <a:p>
            <a:r>
              <a:rPr lang="ru-RU" sz="2800" b="1" dirty="0"/>
              <a:t>1. Изучите облик посёлка. Какие особенности говорят </a:t>
            </a:r>
            <a:r>
              <a:rPr lang="ru-RU" sz="2800" b="1" u="sng" dirty="0"/>
              <a:t>о традициях </a:t>
            </a:r>
            <a:r>
              <a:rPr lang="ru-RU" sz="2800" b="1" dirty="0"/>
              <a:t>в его облике, а какие – </a:t>
            </a:r>
            <a:r>
              <a:rPr lang="ru-RU" sz="2800" b="1" u="sng" dirty="0"/>
              <a:t>о новаторстве? </a:t>
            </a:r>
          </a:p>
          <a:p>
            <a:pPr marL="0" indent="0">
              <a:buNone/>
            </a:pPr>
            <a:endParaRPr lang="ru-RU" sz="2800" b="1" u="sng" dirty="0"/>
          </a:p>
          <a:p>
            <a:r>
              <a:rPr lang="ru-RU" sz="2800" b="1" dirty="0"/>
              <a:t>2. Исследуйте историческую трансформацию (изменение) одного из предметов быта или орудия труда (чайник, утюг, пила и др.)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84324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45720" indent="0"/>
            <a:r>
              <a:rPr lang="ru-RU" sz="2800" b="1" u="sng" dirty="0"/>
              <a:t>Домашнее задание (на выбор) (8 класс):</a:t>
            </a:r>
            <a:br>
              <a:rPr lang="ru-RU" sz="2800" b="1" u="sng" dirty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>- Представьте </a:t>
            </a:r>
            <a:r>
              <a:rPr lang="ru-RU" sz="2800" b="1" dirty="0"/>
              <a:t>себя в роли экскурсовода </a:t>
            </a:r>
            <a:r>
              <a:rPr lang="ru-RU" sz="2800" b="1" u="sng" dirty="0"/>
              <a:t>по музею или городу</a:t>
            </a:r>
            <a:r>
              <a:rPr lang="ru-RU" sz="2800" b="1" dirty="0"/>
              <a:t> и подготовьте рассказ об одном из наиболее значимых культурных объектов</a:t>
            </a:r>
            <a:r>
              <a:rPr lang="ru-RU" sz="2800" b="1" dirty="0" smtClean="0"/>
              <a:t>.</a:t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>- Подготовьте </a:t>
            </a:r>
            <a:r>
              <a:rPr lang="ru-RU" sz="2800" b="1" dirty="0"/>
              <a:t>вопросы для интервью с участником международного конкурса (любого</a:t>
            </a:r>
            <a:r>
              <a:rPr lang="ru-RU" sz="2800" b="1" dirty="0" smtClean="0"/>
              <a:t>).</a:t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>- Нарисуйте </a:t>
            </a:r>
            <a:r>
              <a:rPr lang="ru-RU" sz="2800" b="1" dirty="0"/>
              <a:t>афишу.</a:t>
            </a:r>
            <a:br>
              <a:rPr lang="ru-RU" sz="2800" b="1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41665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Лето</Template>
  <TotalTime>677</TotalTime>
  <Words>184</Words>
  <Application>Microsoft Office PowerPoint</Application>
  <PresentationFormat>Экран (4:3)</PresentationFormat>
  <Paragraphs>37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Summer</vt:lpstr>
      <vt:lpstr>Раскрытие  творческого потенциала детей при освоении культурного наследия  Санкт-Петербурга </vt:lpstr>
      <vt:lpstr>Отбор ценной информации лежит в основе всей творческой деятельности  П. В.Симонов </vt:lpstr>
      <vt:lpstr>Творческий потенциал - это широта и разнообразность творческих возможностей личности. </vt:lpstr>
      <vt:lpstr>Презентация PowerPoint</vt:lpstr>
      <vt:lpstr>Презентация PowerPoint</vt:lpstr>
      <vt:lpstr>Творческие задания:</vt:lpstr>
      <vt:lpstr>Домашнее задание по теме:  «Город, в котором мы живём…»      (5 класс)  - сфотографируйте и опишите один из символов нашего города;  - нарисуйте и опишите один из символов нашего города;  - сочините сказку.</vt:lpstr>
      <vt:lpstr>Домашнее задание по теме: «Петербургские традиции. Быт горожан» (9 класс):</vt:lpstr>
      <vt:lpstr>Домашнее задание (на выбор) (8 класс):  - Представьте себя в роли экскурсовода по музею или городу и подготовьте рассказ об одном из наиболее значимых культурных объектов.  - Подготовьте вопросы для интервью с участником международного конкурса (любого).  - Нарисуйте афишу. </vt:lpstr>
      <vt:lpstr>Презентация PowerPoint</vt:lpstr>
      <vt:lpstr>Презентация PowerPoint</vt:lpstr>
      <vt:lpstr>Желаю вам увеличивать ваш творческий потенциал и успешно применять его в жизни. 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Раскрытие  творческого потенциала детей при освоении культурного наследия  Санкт-Петербурга</dc:title>
  <dc:creator>Евгений</dc:creator>
  <cp:lastModifiedBy>Евгений</cp:lastModifiedBy>
  <cp:revision>13</cp:revision>
  <dcterms:created xsi:type="dcterms:W3CDTF">2012-01-15T10:55:38Z</dcterms:created>
  <dcterms:modified xsi:type="dcterms:W3CDTF">2013-01-27T14:28:36Z</dcterms:modified>
</cp:coreProperties>
</file>