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6" r:id="rId4"/>
    <p:sldId id="267" r:id="rId5"/>
    <p:sldId id="268" r:id="rId6"/>
    <p:sldId id="284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83" r:id="rId15"/>
    <p:sldId id="285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emf"/><Relationship Id="rId3" Type="http://schemas.openxmlformats.org/officeDocument/2006/relationships/audio" Target="file:///F:\voron&#1072;.mp3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audio" Target="file:///F:\vorobei.mp3" TargetMode="External"/><Relationship Id="rId16" Type="http://schemas.openxmlformats.org/officeDocument/2006/relationships/image" Target="../media/image31.emf"/><Relationship Id="rId1" Type="http://schemas.openxmlformats.org/officeDocument/2006/relationships/audio" Target="file:///F:\sinitsa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6;&#1082;&#1086;&#1083;&#1072;&#8470;2\Desktop\&#1092;&#1080;&#1079;&#1084;&#1080;&#1085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77;&#1084;&#1080;&#1085;&#1072;&#1088;%2024.11.2014\&#1053;&#1072;%20&#1089;&#1077;&#1084;&#1080;&#1085;&#1072;&#1088;%2024.11.2014.avi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школа№2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94130"/>
            <a:ext cx="622818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ИСПОЛЬЗОВАНИЕ ИНФОРМАЦИОННО-КОММУНИКАЦИОННЫХ ТЕХНОЛОГИЙ НА УРОКАХ В СПЕЦИАЛЬНЫХ (КОРРЕКЦИОННЫХ) КЛАССАХ  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VIII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ВИДА В УСЛОВИЯХ ОБЩЕОБРАЗОВАТЕЛЬНОЙ ШКОЛЫ ПО АДАПТИРОВАННОЙ ПРОГРАММЕ </a:t>
            </a:r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600" b="1" dirty="0" smtClean="0"/>
              <a:t>                       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0"/>
            <a:ext cx="7726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ООШ №2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им.Толстихиной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Ю.Н.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93467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Мирошниченко М.Н.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г.Сорск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53006.JPG"/>
          <p:cNvPicPr>
            <a:picLocks noChangeAspect="1"/>
          </p:cNvPicPr>
          <p:nvPr/>
        </p:nvPicPr>
        <p:blipFill>
          <a:blip r:embed="rId2" cstate="print"/>
          <a:srcRect l="2344" r="2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429125"/>
            <a:ext cx="7786688" cy="1357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а</a:t>
            </a:r>
            <a:r>
              <a:rPr lang="ru-RU" sz="9600" b="1" u="sng" dirty="0" smtClean="0">
                <a:solidFill>
                  <a:srgbClr val="0000FF"/>
                </a:solidFill>
                <a:latin typeface="Propisi" pitchFamily="2" charset="0"/>
              </a:rPr>
              <a:t>в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т</a:t>
            </a:r>
            <a:r>
              <a:rPr lang="ru-RU" sz="9600" b="1" u="sng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м</a:t>
            </a:r>
            <a:r>
              <a:rPr lang="ru-RU" sz="9600" b="1" u="sng" dirty="0" smtClean="0">
                <a:solidFill>
                  <a:srgbClr val="0000FF"/>
                </a:solidFill>
                <a:latin typeface="Propisi" pitchFamily="2" charset="0"/>
              </a:rPr>
              <a:t>о</a:t>
            </a:r>
            <a:r>
              <a:rPr lang="ru-RU" sz="9600" dirty="0" smtClean="0">
                <a:solidFill>
                  <a:srgbClr val="0000FF"/>
                </a:solidFill>
                <a:latin typeface="Propisi" pitchFamily="2" charset="0"/>
              </a:rPr>
              <a:t>биль</a:t>
            </a:r>
          </a:p>
        </p:txBody>
      </p:sp>
      <p:pic>
        <p:nvPicPr>
          <p:cNvPr id="5" name="Рисунок 4" descr="avto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857250"/>
            <a:ext cx="5214938" cy="3476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Впиши словарные слова: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Он чирикает –</a:t>
            </a:r>
          </a:p>
          <a:p>
            <a:r>
              <a:rPr lang="ru-RU" smtClean="0"/>
              <a:t>Его собирают осенью –</a:t>
            </a:r>
          </a:p>
          <a:p>
            <a:r>
              <a:rPr lang="ru-RU" smtClean="0"/>
              <a:t>Созревает в стручках –</a:t>
            </a:r>
          </a:p>
          <a:p>
            <a:r>
              <a:rPr lang="ru-RU" smtClean="0"/>
              <a:t>Его кладут в чай  –</a:t>
            </a:r>
          </a:p>
          <a:p>
            <a:r>
              <a:rPr lang="ru-RU" smtClean="0"/>
              <a:t>Второй месяц осени –</a:t>
            </a:r>
          </a:p>
          <a:p>
            <a:r>
              <a:rPr lang="ru-RU" smtClean="0"/>
              <a:t>Утренний приём пищи </a:t>
            </a:r>
          </a:p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в</a:t>
            </a:r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р</a:t>
            </a:r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бей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ур</a:t>
            </a:r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жай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г</a:t>
            </a:r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рох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сах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р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ктябр</a:t>
            </a:r>
            <a:r>
              <a:rPr lang="ru-RU" smtClean="0">
                <a:solidFill>
                  <a:srgbClr val="FF0000"/>
                </a:solidFill>
              </a:rPr>
              <a:t>ь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завтр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к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Минутка каллиграфии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1300"/>
            <a:ext cx="4038600" cy="3349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В этой букве нет угла,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Оттого она кругла,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До того она кругла,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Покатиться бы могла.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88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8800" i="1" smtClean="0"/>
              <a:t>    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8800" i="1" smtClean="0"/>
              <a:t>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 build="p"/>
      <p:bldP spid="419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765175"/>
            <a:ext cx="23336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0" descr="больш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141663"/>
            <a:ext cx="27003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sinits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vorobe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1497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836613"/>
            <a:ext cx="2303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37" descr="SNOWFLK4"/>
          <p:cNvPicPr>
            <a:picLocks noChangeAspect="1" noChangeArrowheads="1"/>
          </p:cNvPicPr>
          <p:nvPr/>
        </p:nvPicPr>
        <p:blipFill>
          <a:blip r:embed="rId9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324326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39" descr="SNOWFLK4"/>
          <p:cNvPicPr>
            <a:picLocks noChangeAspect="1" noChangeArrowheads="1"/>
          </p:cNvPicPr>
          <p:nvPr/>
        </p:nvPicPr>
        <p:blipFill>
          <a:blip r:embed="rId10" cstate="print">
            <a:lum bright="4000"/>
          </a:blip>
          <a:srcRect/>
          <a:stretch>
            <a:fillRect/>
          </a:stretch>
        </p:blipFill>
        <p:spPr bwMode="auto">
          <a:xfrm>
            <a:off x="2771775" y="1989138"/>
            <a:ext cx="34401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41" descr="SNOWFLK4"/>
          <p:cNvPicPr>
            <a:picLocks noChangeAspect="1" noChangeArrowheads="1"/>
          </p:cNvPicPr>
          <p:nvPr/>
        </p:nvPicPr>
        <p:blipFill>
          <a:blip r:embed="rId11" cstate="print">
            <a:lum bright="4000"/>
          </a:blip>
          <a:srcRect/>
          <a:stretch>
            <a:fillRect/>
          </a:stretch>
        </p:blipFill>
        <p:spPr bwMode="auto">
          <a:xfrm>
            <a:off x="5770563" y="0"/>
            <a:ext cx="33734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2" descr="SNOWFLK4"/>
          <p:cNvPicPr>
            <a:picLocks noChangeAspect="1" noChangeArrowheads="1"/>
          </p:cNvPicPr>
          <p:nvPr/>
        </p:nvPicPr>
        <p:blipFill>
          <a:blip r:embed="rId12" cstate="print">
            <a:lum bright="-100000"/>
          </a:blip>
          <a:srcRect/>
          <a:stretch>
            <a:fillRect/>
          </a:stretch>
        </p:blipFill>
        <p:spPr bwMode="auto">
          <a:xfrm>
            <a:off x="4356100" y="765175"/>
            <a:ext cx="7826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3" descr="SNOWFLK4"/>
          <p:cNvPicPr>
            <a:picLocks noChangeAspect="1" noChangeArrowheads="1"/>
          </p:cNvPicPr>
          <p:nvPr/>
        </p:nvPicPr>
        <p:blipFill>
          <a:blip r:embed="rId13" cstate="print">
            <a:lum bright="-100000"/>
          </a:blip>
          <a:srcRect/>
          <a:stretch>
            <a:fillRect/>
          </a:stretch>
        </p:blipFill>
        <p:spPr bwMode="auto">
          <a:xfrm>
            <a:off x="7956550" y="4292600"/>
            <a:ext cx="7826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4" descr="SNOWFLK4"/>
          <p:cNvPicPr>
            <a:picLocks noChangeAspect="1" noChangeArrowheads="1"/>
          </p:cNvPicPr>
          <p:nvPr/>
        </p:nvPicPr>
        <p:blipFill>
          <a:blip r:embed="rId14" cstate="print">
            <a:lum bright="-100000"/>
          </a:blip>
          <a:srcRect/>
          <a:stretch>
            <a:fillRect/>
          </a:stretch>
        </p:blipFill>
        <p:spPr bwMode="auto">
          <a:xfrm>
            <a:off x="468313" y="4941888"/>
            <a:ext cx="7826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5" descr="SNOWFLK4"/>
          <p:cNvPicPr>
            <a:picLocks noChangeAspect="1" noChangeArrowheads="1"/>
          </p:cNvPicPr>
          <p:nvPr/>
        </p:nvPicPr>
        <p:blipFill>
          <a:blip r:embed="rId15" cstate="print">
            <a:lum bright="-100000"/>
          </a:blip>
          <a:srcRect/>
          <a:stretch>
            <a:fillRect/>
          </a:stretch>
        </p:blipFill>
        <p:spPr bwMode="auto">
          <a:xfrm>
            <a:off x="3348038" y="5373688"/>
            <a:ext cx="7826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46" descr="SNOWFLK4"/>
          <p:cNvPicPr>
            <a:picLocks noChangeAspect="1" noChangeArrowheads="1"/>
          </p:cNvPicPr>
          <p:nvPr/>
        </p:nvPicPr>
        <p:blipFill>
          <a:blip r:embed="rId16" cstate="print">
            <a:lum bright="-100000"/>
          </a:blip>
          <a:srcRect/>
          <a:stretch>
            <a:fillRect/>
          </a:stretch>
        </p:blipFill>
        <p:spPr bwMode="auto">
          <a:xfrm>
            <a:off x="6372225" y="5229225"/>
            <a:ext cx="7826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47" descr="SNOWFLK4"/>
          <p:cNvPicPr>
            <a:picLocks noChangeAspect="1" noChangeArrowheads="1"/>
          </p:cNvPicPr>
          <p:nvPr/>
        </p:nvPicPr>
        <p:blipFill>
          <a:blip r:embed="rId17" cstate="print">
            <a:lum bright="-100000"/>
          </a:blip>
          <a:srcRect/>
          <a:stretch>
            <a:fillRect/>
          </a:stretch>
        </p:blipFill>
        <p:spPr bwMode="auto">
          <a:xfrm>
            <a:off x="2195513" y="3429000"/>
            <a:ext cx="7826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voronа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4076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69" fill="hold"/>
                                        <p:tgtEl>
                                          <p:spTgt spid="20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751138" y="92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8077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использования</a:t>
            </a:r>
            <a:b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ИКТ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pic>
        <p:nvPicPr>
          <p:cNvPr id="18439" name="Рисунок 11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ьная выноска 13"/>
          <p:cNvSpPr/>
          <p:nvPr/>
        </p:nvSpPr>
        <p:spPr>
          <a:xfrm rot="18446040">
            <a:off x="1335882" y="1521619"/>
            <a:ext cx="1804987" cy="2816225"/>
          </a:xfrm>
          <a:prstGeom prst="wedgeEllipseCallout">
            <a:avLst/>
          </a:prstGeom>
          <a:solidFill>
            <a:srgbClr val="FAA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«Интересно!  Всё понятно!»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 rot="1517701">
            <a:off x="6446838" y="1504950"/>
            <a:ext cx="2000250" cy="2868613"/>
          </a:xfrm>
          <a:prstGeom prst="wedgeEllipseCallout">
            <a:avLst/>
          </a:prstGeom>
          <a:solidFill>
            <a:srgbClr val="FAA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«Я увидел то, что никогда не видел!…»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 rot="20599167" flipH="1">
            <a:off x="2992438" y="960438"/>
            <a:ext cx="1773237" cy="254952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«Мне  очень нравится работать на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компью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тере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287861">
            <a:off x="4886325" y="1000125"/>
            <a:ext cx="1812925" cy="248443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«Почаще бы проводились уроки с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компью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тером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школа№2\Desktop\ФОТО ШКОЛА\CIMG006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833664"/>
            <a:ext cx="34563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№2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7" descr="cdolls11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404664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/>
            <a:r>
              <a:rPr lang="ru-RU" altLang="ru-RU" sz="3200" i="1" dirty="0" smtClean="0">
                <a:solidFill>
                  <a:schemeClr val="bg1"/>
                </a:solidFill>
                <a:latin typeface="Arial Black" pitchFamily="34" charset="0"/>
              </a:rPr>
              <a:t>Для учителя компьютер -</a:t>
            </a:r>
          </a:p>
          <a:p>
            <a:pPr algn="ctr" defTabSz="912813"/>
            <a:r>
              <a:rPr lang="ru-RU" altLang="ru-RU" sz="3200" i="1" dirty="0" smtClean="0">
                <a:solidFill>
                  <a:schemeClr val="bg1"/>
                </a:solidFill>
                <a:latin typeface="Arial Black" pitchFamily="34" charset="0"/>
              </a:rPr>
              <a:t> это уже не роскошь – </a:t>
            </a:r>
          </a:p>
          <a:p>
            <a:pPr algn="ctr" defTabSz="912813"/>
            <a:r>
              <a:rPr lang="ru-RU" altLang="ru-RU" sz="3200" i="1" dirty="0" smtClean="0">
                <a:solidFill>
                  <a:schemeClr val="bg1"/>
                </a:solidFill>
                <a:latin typeface="Arial Black" pitchFamily="34" charset="0"/>
              </a:rPr>
              <a:t>это </a:t>
            </a:r>
          </a:p>
          <a:p>
            <a:pPr algn="ctr" defTabSz="912813"/>
            <a:r>
              <a:rPr lang="ru-RU" altLang="ru-RU" sz="3200" b="1" i="1" dirty="0" smtClean="0">
                <a:solidFill>
                  <a:schemeClr val="bg1"/>
                </a:solidFill>
                <a:latin typeface="Arial Black" pitchFamily="34" charset="0"/>
              </a:rPr>
              <a:t>НЕОБХОДИМОСТЬ.</a:t>
            </a:r>
            <a:endParaRPr lang="ru-RU" altLang="ru-RU" sz="32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№2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На семинар 24.11.201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школа№2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48680"/>
            <a:ext cx="59046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ИКТ на различных этапах применяется,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Этим, явно, урок оживляется.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Можно, конечно, воспользоваться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Лишь мелом и доской…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Но, милый учитель, постой!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 же работаешь  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веке,  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ИКТ работает для человека!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Оставь свои картинки и магнитики,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случай, если света нет,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Тогда без критики….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так с ИКТ проверяй, закрепляй,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Проблему ставь, рисуй, читай!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0"/>
            <a:ext cx="1827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 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школа№2\Desktop\ФОТО ШКОЛА\юра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3593976"/>
            <a:ext cx="3384376" cy="3264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32037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школа№2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" y="764704"/>
            <a:ext cx="87484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использования ИКТ на уроках в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специалиальных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(коррекционных) классах 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неоспорима. Для детей с ограниченными возможностями здоровья  ИКТ- помощник в освоении нового, развитии мотивации, один из способов социализации.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0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 Т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школа№2\Desktop\ФОТО ШКОЛА\0006-001-Primery-ispolzovanija-IKT-v-rabote-uchitelja-nachalnykh-klas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89040"/>
            <a:ext cx="4032448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№2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8676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 компьютерных технологий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 повышение мотивации к учению, которая возрастает за счет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мультимедийных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эффектов;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 повышение эффективности образовательного процесса за счёт высокой степени наглядности; появления возможности моделировать объекты и явления;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 развитие наглядно-образного мышления;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- индивидуальный подход в обучении.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291" name="Picture 3" descr="C:\Users\школа№2\Desktop\ФОТО ШКОЛА\юра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30080"/>
            <a:ext cx="3703960" cy="2327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№2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7567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 ТЕХНОЛОГИИ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МОГУТ  БЫТЬ ИСПОЛЬЗОВАНЫ: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объявления темы урока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сопровождение объяснения учителя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Как информационно-обучающее пособие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Для контроля знаний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2C15E~1\AppData\Local\Temp\Rar$DIa0.403\цы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4572000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3"/>
          <p:cNvSpPr txBox="1">
            <a:spLocks noGrp="1"/>
          </p:cNvSpPr>
          <p:nvPr/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kumimoji="0" lang="ru-RU" altLang="ru-RU" sz="1200" dirty="0">
              <a:latin typeface="Arial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Собери букет</a:t>
            </a:r>
          </a:p>
        </p:txBody>
      </p:sp>
      <p:pic>
        <p:nvPicPr>
          <p:cNvPr id="27652" name="Picture 13" descr="j0237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84313"/>
            <a:ext cx="30797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74675" y="1700808"/>
            <a:ext cx="8569325" cy="4565650"/>
          </a:xfrm>
          <a:noFill/>
        </p:spPr>
        <p:txBody>
          <a:bodyPr lIns="91440" tIns="45720" rIns="91440" bIns="4572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0" dirty="0" smtClean="0"/>
              <a:t>17 – 7 = 10			</a:t>
            </a:r>
          </a:p>
          <a:p>
            <a:pPr eaLnBrk="1" hangingPunct="1"/>
            <a:endParaRPr lang="ru-RU" altLang="ru-RU" sz="2800" b="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0" dirty="0" smtClean="0"/>
              <a:t>		12 + 4 = 16 		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0" dirty="0" smtClean="0"/>
              <a:t>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0" dirty="0" smtClean="0"/>
              <a:t>28 – 7 = 21			</a:t>
            </a:r>
          </a:p>
          <a:p>
            <a:pPr eaLnBrk="1" hangingPunct="1"/>
            <a:endParaRPr lang="ru-RU" altLang="ru-RU" sz="2800" b="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0" dirty="0" smtClean="0"/>
              <a:t>		44 + 4 = 48			 19 – 5 = 14</a:t>
            </a:r>
          </a:p>
          <a:p>
            <a:pPr eaLnBrk="1" hangingPunct="1"/>
            <a:endParaRPr lang="ru-RU" altLang="ru-RU" sz="2800" b="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0" dirty="0" smtClean="0"/>
              <a:t>35 + 6 = 41			15 + 3 = 18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b="0" dirty="0" smtClean="0"/>
          </a:p>
        </p:txBody>
      </p:sp>
      <p:pic>
        <p:nvPicPr>
          <p:cNvPr id="77839" name="Picture 15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10445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16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868863"/>
            <a:ext cx="977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17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5870575"/>
            <a:ext cx="977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2" name="Picture 18" descr="j0232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16338"/>
            <a:ext cx="977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3" name="Picture 19" descr="j0233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734050"/>
            <a:ext cx="949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4" name="Picture 20" descr="j0233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797425"/>
            <a:ext cx="949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5" name="Picture 21" descr="j02335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708275"/>
            <a:ext cx="10207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3217 L 0.45486 -0.084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2269 L 0.29063 -0.2222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18 0.01204 L 0.42691 -0.25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C 0.02362 0.09051 0.04723 0.18102 0.09827 0.12222 C 0.14931 0.06342 0.22796 -0.14491 0.30661 -0.35324 " pathEditMode="relative" ptsTypes="aaA">
                                      <p:cBhvr>
                                        <p:cTn id="18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-0.24607 C 0.07778 -0.23426 0.0724 -0.22245 0.09167 -0.21111 C 0.11094 -0.19954 0.17379 -0.1507 0.19948 -0.17824 C 0.22518 -0.20556 0.20625 -0.33588 0.24584 -0.37546 C 0.28559 -0.41505 0.38715 -0.36759 0.43837 -0.41667 C 0.48941 -0.46574 0.52101 -0.56759 0.55278 -0.66945 " pathEditMode="relative" rAng="0" ptsTypes="aaaaaA">
                                      <p:cBhvr>
                                        <p:cTn id="22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5 C -0.01667 -0.02199 -0.08663 -0.09398 -0.06528 -0.12685 C -0.04393 -0.15949 0.16458 -0.10416 0.18159 -0.14652 C 0.19791 -0.18912 0.11736 -0.28495 0.03611 -0.38101 " pathEditMode="relative" rAng="879966" ptsTypes="aaaA">
                                      <p:cBhvr>
                                        <p:cTn id="26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-0.01065 L 0.10868 -0.532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8"/>
          <p:cNvSpPr>
            <a:spLocks noChangeArrowheads="1"/>
          </p:cNvSpPr>
          <p:nvPr/>
        </p:nvSpPr>
        <p:spPr bwMode="auto">
          <a:xfrm>
            <a:off x="4716463" y="1773238"/>
            <a:ext cx="3024187" cy="4319587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 rot="21344536">
            <a:off x="0" y="1263650"/>
            <a:ext cx="3263900" cy="831850"/>
          </a:xfr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Сосчитай</a:t>
            </a:r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-ка!</a:t>
            </a:r>
            <a:endParaRPr lang="ru-RU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Содержимое 13" descr="Рисунок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45313"/>
          </a:xfrm>
          <a:solidFill>
            <a:schemeClr val="bg1"/>
          </a:solidFill>
        </p:spPr>
      </p:pic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1692275" y="1844675"/>
            <a:ext cx="5976938" cy="43195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6" name="AutoShape 16"/>
          <p:cNvSpPr>
            <a:spLocks noChangeArrowheads="1"/>
          </p:cNvSpPr>
          <p:nvPr/>
        </p:nvSpPr>
        <p:spPr bwMode="auto">
          <a:xfrm>
            <a:off x="4716463" y="1844675"/>
            <a:ext cx="3024187" cy="4319588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1692275" y="1844675"/>
            <a:ext cx="5976938" cy="4319588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>
            <a:off x="4716463" y="3933825"/>
            <a:ext cx="3024187" cy="2232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716463" y="1844675"/>
            <a:ext cx="3024187" cy="4319588"/>
          </a:xfrm>
          <a:prstGeom prst="rtTriangle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4643438" y="3929063"/>
            <a:ext cx="3024187" cy="223202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4714875" y="1857375"/>
            <a:ext cx="3024188" cy="4319588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1714500" y="1785938"/>
            <a:ext cx="6048375" cy="4392612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Рисунок 15" descr="mViOC00Mj.jpg"/>
          <p:cNvPicPr>
            <a:picLocks noChangeAspect="1"/>
          </p:cNvPicPr>
          <p:nvPr/>
        </p:nvPicPr>
        <p:blipFill>
          <a:blip r:embed="rId3" cstate="print"/>
          <a:srcRect l="33134"/>
          <a:stretch>
            <a:fillRect/>
          </a:stretch>
        </p:blipFill>
        <p:spPr>
          <a:xfrm flipH="1">
            <a:off x="0" y="3714752"/>
            <a:ext cx="178591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4434905labgm3p1244401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285860"/>
            <a:ext cx="1571636" cy="214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571750" y="1285875"/>
            <a:ext cx="2919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СОСЧИТАЙ-КА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3334" grpId="0" animBg="1"/>
      <p:bldP spid="13335" grpId="0" animBg="1"/>
      <p:bldP spid="13336" grpId="0" animBg="1"/>
      <p:bldP spid="133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надя\Рабочий стол\zagadki-dlya-detej-odezhda-i-obuv-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2714">
            <a:off x="431101" y="172074"/>
            <a:ext cx="863405" cy="788327"/>
          </a:xfrm>
          <a:prstGeom prst="snip2DiagRect">
            <a:avLst/>
          </a:prstGeom>
          <a:noFill/>
          <a:ln>
            <a:noFill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14313" y="1785938"/>
            <a:ext cx="88630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 носи долго  ……. … обувь в помещении.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В  ……………  сапоги надевай тёплые носки.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 надевай  ………   обувь, можно заболеть.</a:t>
            </a: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Носи обувь своего ….</a:t>
            </a:r>
          </a:p>
          <a:p>
            <a:endParaRPr lang="ru-RU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4286250"/>
            <a:ext cx="155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тёплую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0813" y="4214813"/>
            <a:ext cx="215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резиновые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6063" y="4357688"/>
            <a:ext cx="1433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чужую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4357688"/>
            <a:ext cx="177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размера</a:t>
            </a:r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/>
          </a:p>
        </p:txBody>
      </p:sp>
      <p:sp>
        <p:nvSpPr>
          <p:cNvPr id="8" name="Прямоугольник 7"/>
          <p:cNvSpPr/>
          <p:nvPr/>
        </p:nvSpPr>
        <p:spPr>
          <a:xfrm>
            <a:off x="1444878" y="285728"/>
            <a:ext cx="69125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11430"/>
                <a:solidFill>
                  <a:srgbClr val="0066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ношения обуви</a:t>
            </a:r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9996">
            <a:off x="6889750" y="5099050"/>
            <a:ext cx="1373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5214950"/>
            <a:ext cx="1762124" cy="1321593"/>
          </a:xfrm>
          <a:prstGeom prst="round2Diag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0206 L 0.28178 -0.3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0046 L -0.61216 -0.283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10278 L -0.00903 -0.2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15787 L -0.04184 -0.1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72989" y="142852"/>
            <a:ext cx="563628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Сказки   </a:t>
            </a:r>
            <a:r>
              <a:rPr lang="ru-RU" sz="2800" b="1" kern="10" cap="all" dirty="0" err="1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Ганса-Христиана</a:t>
            </a:r>
            <a: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Андерсена (тест)</a:t>
            </a:r>
            <a:endParaRPr lang="ru-RU" sz="2800" b="1" cap="all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4" name="Picture 6" descr="Картинка 5 из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29313" y="1500188"/>
            <a:ext cx="2714625" cy="3787775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71625"/>
            <a:ext cx="5762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попало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Каю в глаз?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39750" y="3357563"/>
            <a:ext cx="51879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СНЕЖИНКА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39750" y="4294188"/>
            <a:ext cx="51879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3333CC"/>
                </a:solidFill>
                <a:latin typeface="Comic Sans MS" pitchFamily="66" charset="0"/>
              </a:rPr>
              <a:t>ПЫЛИНКА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39750" y="5229225"/>
            <a:ext cx="51847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ОСКОЛОК ЗЕРКАЛА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358</Words>
  <Application>Microsoft Office PowerPoint</Application>
  <PresentationFormat>Экран (4:3)</PresentationFormat>
  <Paragraphs>92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Собери букет</vt:lpstr>
      <vt:lpstr>Сосчитай-ка!</vt:lpstr>
      <vt:lpstr>Слайд 8</vt:lpstr>
      <vt:lpstr>Слайд 9</vt:lpstr>
      <vt:lpstr>автомобиль</vt:lpstr>
      <vt:lpstr>Впиши словарные слова:</vt:lpstr>
      <vt:lpstr>Минутка каллиграфии</vt:lpstr>
      <vt:lpstr>Слайд 13</vt:lpstr>
      <vt:lpstr>Слайд 14</vt:lpstr>
      <vt:lpstr>Эффективность использования    ИКТ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школа№2</dc:creator>
  <cp:lastModifiedBy>школа№2</cp:lastModifiedBy>
  <cp:revision>47</cp:revision>
  <dcterms:created xsi:type="dcterms:W3CDTF">2014-11-15T09:21:03Z</dcterms:created>
  <dcterms:modified xsi:type="dcterms:W3CDTF">2014-12-29T10:27:53Z</dcterms:modified>
</cp:coreProperties>
</file>