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76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1" r:id="rId17"/>
    <p:sldId id="264" r:id="rId18"/>
    <p:sldId id="275" r:id="rId19"/>
    <p:sldId id="265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CFECCE-7FFD-4454-B2F3-836F2C4914A1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C4A985-BE3F-4F00-8C83-9459D4762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CC35AE-9C9A-4861-9334-91A46205CE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01D434-002F-450A-9FF5-A221700ED6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07F8B1-CFEE-42A4-9D55-FB26D37E45F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BA0609-2F00-4977-8AC2-274FD50BAD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86E0DA-72B5-4939-BD50-9DC22A6CC3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22C54F-C02F-47FE-BAA8-EF87EC749A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8773B2-48C6-44FE-B17F-89B81D8493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C2C14E-106F-428F-80BF-9AA3CFA643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9A5FD3-079E-45A6-9E61-65807CF7FC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8C2047-83D6-4D33-A462-90BFAEBC53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4C8B73-99C3-40DD-BBD8-D47A5BC12D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BB3B9A-CD50-45DF-B491-5B40791FA1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4A985-BE3F-4F00-8C83-9459D4762CC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0F9319-5177-4F34-9609-56666B9998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D26059-34FB-4530-B55C-94FF5A2F09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4A985-BE3F-4F00-8C83-9459D4762CC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51024C-D7FB-4F00-9F6C-F3C25A58B9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1F8100-E514-439D-A6DA-549ED22544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3C6510-E575-4E37-9B2D-DC61B954CC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4181FB-A3B1-411D-86D8-B8D3149648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36633-3BB8-4B9B-A719-8A28EC1D4E1B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8088-84C6-448B-8007-D38460E6B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930A8-49B8-46F4-BB2E-2E9C262A4B02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A429-C714-4426-BFEF-65C3DDC67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9DFC-A744-4775-8672-C2CE498F838A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6EE3-F171-4C1E-A78C-FFD4CF0D4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26A7-7CDA-4EFD-8EE0-021F090B743C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60F6-86B0-4426-A759-EE1B7FCD0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BF1E-CD93-4A22-B022-6BE9E9A6FD13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CA56-ED16-47C4-9315-E5BFE582B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F45F-53AA-4DA2-A971-E0BB2893603E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2C24-CCC9-4A4F-92D9-82EF9449A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9D05-8773-4895-9B1E-03D82827A434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227E-D971-45A1-A458-C363FA08D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76D24-FFBB-48A1-87D6-3EFB1ACAD97A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436FE-182B-41A3-ADB0-FCB0F1362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F094-2E71-4C0F-B9FF-2118343ADD13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9B1A-71A8-4015-A193-7620CBC58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F63E-C7A0-4273-A3E1-062F3C694152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F40D-9506-4927-BB55-F0F184A50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BB5A-135F-4881-8A7C-2F3CBFD3F492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9B565-78CE-42C1-ACF2-3A7CD5F0F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B400B-1E79-4786-A440-FF68E8C74E6D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69F72F-923D-4EBC-A863-938CAD80C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МБОУ СОШ № 1 г. </a:t>
            </a:r>
            <a:r>
              <a:rPr lang="ru-RU" dirty="0" err="1" smtClean="0"/>
              <a:t>Собинки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ru-RU" smtClean="0"/>
              <a:t>Адрес</a:t>
            </a:r>
            <a:r>
              <a:rPr lang="en-US" smtClean="0"/>
              <a:t>:</a:t>
            </a:r>
            <a:r>
              <a:rPr lang="ru-RU" smtClean="0"/>
              <a:t> Владимирская область, Собинский район, г. Собинка, ул. Ленина, д. 5.</a:t>
            </a:r>
          </a:p>
          <a:p>
            <a:pPr marR="0"/>
            <a:r>
              <a:rPr lang="ru-RU" smtClean="0"/>
              <a:t>Телефон</a:t>
            </a:r>
            <a:r>
              <a:rPr lang="en-US" smtClean="0"/>
              <a:t>:</a:t>
            </a:r>
            <a:r>
              <a:rPr lang="ru-RU" smtClean="0"/>
              <a:t> 8-49242-2-5</a:t>
            </a:r>
            <a:r>
              <a:rPr lang="ru-RU" smtClean="0">
                <a:latin typeface="Arial" charset="0"/>
              </a:rPr>
              <a:t>1</a:t>
            </a:r>
            <a:r>
              <a:rPr lang="ru-RU" smtClean="0"/>
              <a:t>-26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ctr"/>
            <a:r>
              <a:rPr lang="ru-RU" sz="2800" smtClean="0"/>
              <a:t>Экспозиция </a:t>
            </a:r>
            <a:br>
              <a:rPr lang="ru-RU" sz="2800" smtClean="0"/>
            </a:br>
            <a:r>
              <a:rPr lang="ru-RU" sz="2800" smtClean="0"/>
              <a:t>«Школа в первые десятилетия Советской власти»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6300" y="2005013"/>
            <a:ext cx="3200400" cy="4267200"/>
          </a:xfrm>
          <a:noFill/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67300" y="2005013"/>
            <a:ext cx="3200400" cy="42672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2800" smtClean="0"/>
              <a:t>Экспозиция «Школа и пионерское движение»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6300" y="2005013"/>
            <a:ext cx="3200400" cy="4267200"/>
          </a:xfrm>
          <a:noFill/>
        </p:spPr>
      </p:pic>
      <p:pic>
        <p:nvPicPr>
          <p:cNvPr id="1434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67300" y="2005013"/>
            <a:ext cx="3200400" cy="42672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Экспозиция </a:t>
            </a:r>
            <a:br>
              <a:rPr lang="ru-RU" sz="2800" smtClean="0"/>
            </a:br>
            <a:r>
              <a:rPr lang="ru-RU" sz="2800" smtClean="0"/>
              <a:t>«Так учились наши деды…»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2125" y="2133600"/>
            <a:ext cx="5472113" cy="4103688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2800" smtClean="0"/>
              <a:t>Экспозиция «Наша школа накануне и </a:t>
            </a:r>
            <a:br>
              <a:rPr lang="ru-RU" sz="2800" smtClean="0"/>
            </a:br>
            <a:r>
              <a:rPr lang="ru-RU" sz="2800" smtClean="0"/>
              <a:t>в начале Великой Отечественной войны»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6300" y="2005013"/>
            <a:ext cx="3200400" cy="4267200"/>
          </a:xfrm>
          <a:noFill/>
        </p:spPr>
      </p:pic>
      <p:pic>
        <p:nvPicPr>
          <p:cNvPr id="163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67300" y="2005013"/>
            <a:ext cx="3200400" cy="42672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2800" smtClean="0"/>
              <a:t>Экспозиция «Учителя и школа в годы войны»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6300" y="2005013"/>
            <a:ext cx="3200400" cy="4267200"/>
          </a:xfrm>
          <a:noFill/>
        </p:spPr>
      </p:pic>
      <p:pic>
        <p:nvPicPr>
          <p:cNvPr id="174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67300" y="2005013"/>
            <a:ext cx="3200400" cy="42672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2800" smtClean="0"/>
              <a:t>Экспозиция «Их судьбой стала война…»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4388" y="1920875"/>
            <a:ext cx="3324225" cy="4433888"/>
          </a:xfrm>
          <a:noFill/>
        </p:spPr>
      </p:pic>
      <p:pic>
        <p:nvPicPr>
          <p:cNvPr id="1843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5388" y="1920875"/>
            <a:ext cx="3324225" cy="4433888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2800" smtClean="0"/>
              <a:t>Экспозиция </a:t>
            </a:r>
            <a:br>
              <a:rPr lang="ru-RU" sz="2800" smtClean="0"/>
            </a:br>
            <a:r>
              <a:rPr lang="ru-RU" sz="2800" smtClean="0"/>
              <a:t>«Учёба – наш главный труд»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624138"/>
            <a:ext cx="4038600" cy="3028950"/>
          </a:xfrm>
          <a:noFill/>
        </p:spPr>
      </p:pic>
      <p:sp>
        <p:nvSpPr>
          <p:cNvPr id="19460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z="2400" smtClean="0"/>
          </a:p>
          <a:p>
            <a:endParaRPr lang="ru-RU" sz="2400" smtClean="0"/>
          </a:p>
          <a:p>
            <a:r>
              <a:rPr lang="ru-RU" sz="2400" smtClean="0"/>
              <a:t>Материал этой экспозиции рассказывает о пути, пройденном нашей школой после тяжёлых испытаний военного времени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Направления деятельности музея</a:t>
            </a:r>
          </a:p>
        </p:txBody>
      </p:sp>
      <p:sp>
        <p:nvSpPr>
          <p:cNvPr id="2048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Образовательно-познавательная  и массово-просветительская деятельность.</a:t>
            </a:r>
          </a:p>
          <a:p>
            <a:r>
              <a:rPr lang="ru-RU" smtClean="0"/>
              <a:t>Поисковая работа. </a:t>
            </a:r>
          </a:p>
          <a:p>
            <a:r>
              <a:rPr lang="ru-RU" smtClean="0"/>
              <a:t>Учебно-исследовательская деятельность.</a:t>
            </a:r>
          </a:p>
          <a:p>
            <a:r>
              <a:rPr lang="ru-RU" smtClean="0"/>
              <a:t>Индивидуальная работа с учащимися.</a:t>
            </a:r>
          </a:p>
          <a:p>
            <a:r>
              <a:rPr lang="ru-RU" smtClean="0"/>
              <a:t>Методическая работа.</a:t>
            </a:r>
          </a:p>
          <a:p>
            <a:r>
              <a:rPr lang="ru-RU" smtClean="0"/>
              <a:t>Фондовая работа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Экскурсия по музею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МБОУ СОШ № 1 г. </a:t>
            </a:r>
            <a:r>
              <a:rPr lang="ru-RU" sz="3200" dirty="0" err="1" smtClean="0"/>
              <a:t>Собинки</a:t>
            </a:r>
            <a:r>
              <a:rPr lang="ru-RU" sz="3200" dirty="0" smtClean="0"/>
              <a:t> во Всемирной паутине</a:t>
            </a:r>
            <a:endParaRPr lang="ru-RU" sz="3200" dirty="0"/>
          </a:p>
        </p:txBody>
      </p:sp>
      <p:sp>
        <p:nvSpPr>
          <p:cNvPr id="22531" name="Содержимое 5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n-US" sz="2800" smtClean="0"/>
              <a:t>W</a:t>
            </a:r>
            <a:r>
              <a:rPr lang="ru-RU" sz="2800" smtClean="0"/>
              <a:t>eb-сайт школы</a:t>
            </a:r>
            <a:r>
              <a:rPr lang="en-US" sz="2800" smtClean="0"/>
              <a:t>:</a:t>
            </a:r>
            <a:endParaRPr lang="ru-RU" sz="2800" smtClean="0"/>
          </a:p>
          <a:p>
            <a:pPr marR="0"/>
            <a:r>
              <a:rPr lang="ru-RU" sz="2800" smtClean="0"/>
              <a:t>	http://sobinkaschool1.ucoz.ru</a:t>
            </a:r>
          </a:p>
          <a:p>
            <a:pPr marR="0"/>
            <a:r>
              <a:rPr lang="ru-RU" sz="2800" smtClean="0"/>
              <a:t>E-mail</a:t>
            </a:r>
            <a:r>
              <a:rPr lang="en-US" sz="2800" smtClean="0"/>
              <a:t>:</a:t>
            </a:r>
            <a:endParaRPr lang="ru-RU" sz="2800" smtClean="0"/>
          </a:p>
          <a:p>
            <a:pPr marR="0"/>
            <a:r>
              <a:rPr lang="ru-RU" sz="2800" smtClean="0"/>
              <a:t>    moysosh_1@mail.ru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Музей «</a:t>
            </a:r>
            <a:r>
              <a:rPr lang="ru-RU" smtClean="0">
                <a:latin typeface="Arial" charset="0"/>
              </a:rPr>
              <a:t>История школы</a:t>
            </a:r>
            <a:r>
              <a:rPr lang="ru-RU" smtClean="0"/>
              <a:t>»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Девизом нашего музея служат слова «</a:t>
            </a:r>
            <a:r>
              <a:rPr lang="ru-RU" b="1" smtClean="0">
                <a:solidFill>
                  <a:srgbClr val="FF0000"/>
                </a:solidFill>
              </a:rPr>
              <a:t>И об этом не помнить нельзя…</a:t>
            </a:r>
            <a:r>
              <a:rPr lang="ru-RU" smtClean="0"/>
              <a:t>». </a:t>
            </a:r>
          </a:p>
          <a:p>
            <a:r>
              <a:rPr lang="ru-RU" smtClean="0"/>
              <a:t>Цель работы музея</a:t>
            </a:r>
            <a:r>
              <a:rPr lang="en-US" smtClean="0"/>
              <a:t>:</a:t>
            </a:r>
            <a:r>
              <a:rPr lang="ru-RU" smtClean="0"/>
              <a:t> способствовать формированию у учащихся гражданско-патриотических качеств, расширению кругозора и воспитанию познавательных интересов и способностей, овладению учащимися практическими навыками поисковой, исследовательской деятельности.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289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Презентацию подготовил </a:t>
            </a:r>
            <a:br>
              <a:rPr lang="ru-RU" dirty="0" smtClean="0"/>
            </a:br>
            <a:r>
              <a:rPr lang="ru-RU" dirty="0" smtClean="0"/>
              <a:t>Котов Андрей Николаевич, учитель истории, обществознания и английского языка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2800" smtClean="0"/>
              <a:t>Директор школы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/>
              <a:t>Садовникова Татьяна Станиславовна</a:t>
            </a:r>
          </a:p>
          <a:p>
            <a:endParaRPr lang="ru-RU" sz="3200" smtClean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565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2743200" cy="1162050"/>
          </a:xfrm>
        </p:spPr>
        <p:txBody>
          <a:bodyPr/>
          <a:lstStyle/>
          <a:p>
            <a:pPr algn="ctr"/>
            <a:r>
              <a:rPr lang="ru-RU" sz="2800" smtClean="0"/>
              <a:t>Руководитель музея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Содержимое 3"/>
          <p:cNvSpPr>
            <a:spLocks noGrp="1"/>
          </p:cNvSpPr>
          <p:nvPr>
            <p:ph sz="half" idx="1"/>
          </p:nvPr>
        </p:nvSpPr>
        <p:spPr>
          <a:xfrm>
            <a:off x="4032250" y="1412875"/>
            <a:ext cx="5111750" cy="4572000"/>
          </a:xfrm>
        </p:spPr>
        <p:txBody>
          <a:bodyPr/>
          <a:lstStyle/>
          <a:p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/>
              <a:t>   Блахов Виктор Владимирович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3519487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Arial" charset="0"/>
              </a:rPr>
              <a:t>История музея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Музей создан в 1996 г., паспортизирован в 2006 г. (свидетельство № 11049 от 15 мая 2006 г.)</a:t>
            </a:r>
          </a:p>
          <a:p>
            <a:r>
              <a:rPr lang="ru-RU" smtClean="0">
                <a:latin typeface="Arial" charset="0"/>
              </a:rPr>
              <a:t>Свой вклад в создание музея внесли учителя школы Шупрудько Татьяна Петровна, Медникова Валентина Васильевна, директора школы Орлова Валентина Николаевна и Кузнецов Владимир Рудольфович.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Экспозиции музея</a:t>
            </a:r>
          </a:p>
        </p:txBody>
      </p:sp>
      <p:sp>
        <p:nvSpPr>
          <p:cNvPr id="9219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ru-RU" smtClean="0"/>
              <a:t>Музей обладает обширными и разнообразными экспозициями, посвящёнными истории страны, родного края и школы.</a:t>
            </a: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5388" y="1920875"/>
            <a:ext cx="3324225" cy="443388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r>
              <a:rPr lang="ru-RU" smtClean="0"/>
              <a:t>Экспозиция «Уголок боевой славы»</a:t>
            </a:r>
          </a:p>
        </p:txBody>
      </p:sp>
      <p:sp>
        <p:nvSpPr>
          <p:cNvPr id="10243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smtClean="0"/>
              <a:t>В данной экспозиции предлагается материал, посвящённый героическим страницам истории нашей Родины, героям, выходцам из нашего края, и современному положению дел в сфере военно-патриотического воспитания</a:t>
            </a: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0725" y="765175"/>
            <a:ext cx="3998913" cy="53308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506412"/>
          </a:xfrm>
        </p:spPr>
        <p:txBody>
          <a:bodyPr/>
          <a:lstStyle/>
          <a:p>
            <a:pPr algn="ctr"/>
            <a:r>
              <a:rPr lang="ru-RU" sz="2800" smtClean="0"/>
              <a:t>Экспозиция «Героические подвиги наших предков»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84313"/>
            <a:ext cx="6237288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8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506413"/>
          </a:xfrm>
        </p:spPr>
        <p:txBody>
          <a:bodyPr/>
          <a:lstStyle/>
          <a:p>
            <a:pPr algn="ctr"/>
            <a:r>
              <a:rPr lang="ru-RU" sz="2800" smtClean="0"/>
              <a:t>Экспозиция «На заре истории школы»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6300" y="2005013"/>
            <a:ext cx="3200400" cy="4267200"/>
          </a:xfrm>
          <a:noFill/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67300" y="2005013"/>
            <a:ext cx="3200400" cy="4267200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</TotalTime>
  <Words>313</Words>
  <Application>Microsoft Office PowerPoint</Application>
  <PresentationFormat>Экран (4:3)</PresentationFormat>
  <Paragraphs>70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Constantia</vt:lpstr>
      <vt:lpstr>Arial</vt:lpstr>
      <vt:lpstr>Calibri</vt:lpstr>
      <vt:lpstr>Wingdings 2</vt:lpstr>
      <vt:lpstr>Поток</vt:lpstr>
      <vt:lpstr>МБОУ СОШ № 1 г. Собинки</vt:lpstr>
      <vt:lpstr>Музей «История школы»</vt:lpstr>
      <vt:lpstr>Директор школы</vt:lpstr>
      <vt:lpstr>Руководитель музея</vt:lpstr>
      <vt:lpstr>История музея</vt:lpstr>
      <vt:lpstr>Экспозиции музея</vt:lpstr>
      <vt:lpstr>Экспозиция «Уголок боевой славы»</vt:lpstr>
      <vt:lpstr>Экспозиция «Героические подвиги наших предков»</vt:lpstr>
      <vt:lpstr>Экспозиция «На заре истории школы»</vt:lpstr>
      <vt:lpstr>Экспозиция  «Школа в первые десятилетия Советской власти»</vt:lpstr>
      <vt:lpstr>Экспозиция «Школа и пионерское движение»</vt:lpstr>
      <vt:lpstr>Экспозиция  «Так учились наши деды…»</vt:lpstr>
      <vt:lpstr>Экспозиция «Наша школа накануне и  в начале Великой Отечественной войны»</vt:lpstr>
      <vt:lpstr>Экспозиция «Учителя и школа в годы войны»</vt:lpstr>
      <vt:lpstr>Экспозиция «Их судьбой стала война…»</vt:lpstr>
      <vt:lpstr>Экспозиция  «Учёба – наш главный труд»</vt:lpstr>
      <vt:lpstr>Направления деятельности музея</vt:lpstr>
      <vt:lpstr>Экскурсия по музею</vt:lpstr>
      <vt:lpstr>МБОУ СОШ № 1 г. Собинки во Всемирной паутине</vt:lpstr>
      <vt:lpstr>Презентацию подготовил  Котов Андрей Николаевич, учитель истории, обществознания и английского языка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</dc:title>
  <dc:creator>Андрей Николаевич Котов</dc:creator>
  <cp:lastModifiedBy>андрей</cp:lastModifiedBy>
  <cp:revision>22</cp:revision>
  <dcterms:created xsi:type="dcterms:W3CDTF">2013-05-31T17:48:53Z</dcterms:created>
  <dcterms:modified xsi:type="dcterms:W3CDTF">2013-09-02T20:39:22Z</dcterms:modified>
</cp:coreProperties>
</file>