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71" r:id="rId9"/>
    <p:sldId id="276" r:id="rId10"/>
    <p:sldId id="273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CC66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4974C-4485-4387-BD3A-F1A9BA798B4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B2997-6347-4F4A-BC02-08737B347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2997-6347-4F4A-BC02-08737B3476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2997-6347-4F4A-BC02-08737B3476E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2997-6347-4F4A-BC02-08737B3476E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2997-6347-4F4A-BC02-08737B3476E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2997-6347-4F4A-BC02-08737B3476E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2997-6347-4F4A-BC02-08737B3476E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2997-6347-4F4A-BC02-08737B3476E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2997-6347-4F4A-BC02-08737B3476E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7EEE-51B2-415E-A156-7EA31693DF1F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C66D8-A7D4-4B4A-A15B-DF9739069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скраски\Фоны\siren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47248" cy="1643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«Средняя общеобразовательная школа № 37 г.Иркутска»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2143116"/>
            <a:ext cx="378621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Хальбаева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Лариса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Ивановна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музыки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ПЕД. СТАЖ – 26 лет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КВАЛИФИК. КАТЕГОРИЯ -высшая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Содержимое 8" descr="DSCF124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32241" t="35300" r="39344" b="35300"/>
          <a:stretch>
            <a:fillRect/>
          </a:stretch>
        </p:blipFill>
        <p:spPr>
          <a:xfrm>
            <a:off x="4067944" y="1988840"/>
            <a:ext cx="4443735" cy="388843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Раскраски\Фоны\siren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7772400" cy="1143008"/>
          </a:xfrm>
        </p:spPr>
        <p:txBody>
          <a:bodyPr/>
          <a:lstStyle/>
          <a:p>
            <a:pPr algn="r"/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Заступился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скраски\Фоны\siren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86874" cy="6858000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Добро должно быть с кулаками,</a:t>
            </a:r>
            <a:b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Добро суровым быть должно,</a:t>
            </a:r>
            <a:b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Чтобы летела шерсть клоками</a:t>
            </a:r>
            <a:b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 всех, кто лезет на добро.</a:t>
            </a:r>
            <a:r>
              <a:rPr lang="ru-RU" sz="4800" i="1" dirty="0" smtClean="0">
                <a:solidFill>
                  <a:srgbClr val="0000FF"/>
                </a:solidFill>
              </a:rPr>
              <a:t/>
            </a:r>
            <a:br>
              <a:rPr lang="ru-RU" sz="4800" i="1" dirty="0" smtClean="0">
                <a:solidFill>
                  <a:srgbClr val="0000FF"/>
                </a:solidFill>
              </a:rPr>
            </a:br>
            <a:r>
              <a:rPr lang="ru-RU" sz="27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С. </a:t>
            </a:r>
            <a:r>
              <a:rPr lang="ru-RU" sz="27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Куняев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72206"/>
            <a:ext cx="6400800" cy="571504"/>
          </a:xfrm>
        </p:spPr>
        <p:txBody>
          <a:bodyPr>
            <a:normAutofit lnSpcReduction="10000"/>
          </a:bodyPr>
          <a:lstStyle/>
          <a:p>
            <a:endParaRPr lang="ru-RU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скраски\Фоны\siren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«Добро должно быть с кулаками…»</a:t>
            </a: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4">
              <a:buNone/>
            </a:pPr>
            <a:endParaRPr lang="ru-RU" sz="4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lvl="4">
              <a:buNone/>
            </a:pPr>
            <a:endParaRPr lang="ru-RU" sz="4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lvl="4">
              <a:buNone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Так ли это?</a:t>
            </a:r>
          </a:p>
          <a:p>
            <a:endParaRPr lang="ru-RU" dirty="0"/>
          </a:p>
        </p:txBody>
      </p:sp>
      <p:pic>
        <p:nvPicPr>
          <p:cNvPr id="6146" name="Picture 2" descr="E:\картинки\dobro-i-zlo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0662" y="1643050"/>
            <a:ext cx="3843338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1261312811aj6g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Добро может быть добром тогда, когда оно в состоянии защитить себя, противостоять злу, и побеждать его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G:\Раскраски\Фоны\siren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Дом\Рабочий стол\5face8de5eb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96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dobro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101042" cy="3286147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2CB2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«Доброта – солнечный свет, под которым распускается цветок добродетели»   </a:t>
            </a:r>
            <a:r>
              <a:rPr lang="ru-RU" b="1" dirty="0" smtClean="0">
                <a:solidFill>
                  <a:srgbClr val="2CB2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/>
            </a:r>
            <a:br>
              <a:rPr lang="ru-RU" b="1" dirty="0" smtClean="0">
                <a:solidFill>
                  <a:srgbClr val="2CB2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</a:br>
            <a:r>
              <a:rPr lang="ru-RU" b="1" dirty="0" smtClean="0">
                <a:solidFill>
                  <a:srgbClr val="2CB2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                                     А.Грин</a:t>
            </a:r>
            <a:br>
              <a:rPr lang="ru-RU" b="1" dirty="0" smtClean="0">
                <a:solidFill>
                  <a:srgbClr val="2CB2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 smtClean="0">
              <a:solidFill>
                <a:srgbClr val="2CB22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скраски\Фоны\siren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1258981">
            <a:off x="4064000" y="2108200"/>
            <a:ext cx="5962650" cy="2441575"/>
          </a:xfrm>
          <a:custGeom>
            <a:avLst/>
            <a:gdLst>
              <a:gd name="connsiteX0" fmla="*/ 0 w 5963412"/>
              <a:gd name="connsiteY0" fmla="*/ 2442972 h 2442972"/>
              <a:gd name="connsiteX1" fmla="*/ 2505456 w 5963412"/>
              <a:gd name="connsiteY1" fmla="*/ 358140 h 2442972"/>
              <a:gd name="connsiteX2" fmla="*/ 5477256 w 5963412"/>
              <a:gd name="connsiteY2" fmla="*/ 294132 h 2442972"/>
              <a:gd name="connsiteX3" fmla="*/ 5422392 w 5963412"/>
              <a:gd name="connsiteY3" fmla="*/ 531876 h 24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412" h="2442972">
                <a:moveTo>
                  <a:pt x="0" y="2442972"/>
                </a:moveTo>
                <a:cubicBezTo>
                  <a:pt x="796290" y="1579626"/>
                  <a:pt x="1592580" y="716280"/>
                  <a:pt x="2505456" y="358140"/>
                </a:cubicBezTo>
                <a:cubicBezTo>
                  <a:pt x="3418332" y="0"/>
                  <a:pt x="4991100" y="265176"/>
                  <a:pt x="5477256" y="294132"/>
                </a:cubicBezTo>
                <a:cubicBezTo>
                  <a:pt x="5963412" y="323088"/>
                  <a:pt x="5692902" y="427482"/>
                  <a:pt x="5422392" y="531876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апля 5"/>
          <p:cNvSpPr/>
          <p:nvPr/>
        </p:nvSpPr>
        <p:spPr>
          <a:xfrm rot="10800000">
            <a:off x="4143375" y="1285875"/>
            <a:ext cx="1647825" cy="1465263"/>
          </a:xfrm>
          <a:prstGeom prst="teardrop">
            <a:avLst>
              <a:gd name="adj" fmla="val 1314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11413" y="2687638"/>
            <a:ext cx="1517650" cy="1285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ДОБРО</a:t>
            </a:r>
          </a:p>
        </p:txBody>
      </p:sp>
      <p:sp>
        <p:nvSpPr>
          <p:cNvPr id="8" name="Капля 7"/>
          <p:cNvSpPr/>
          <p:nvPr/>
        </p:nvSpPr>
        <p:spPr>
          <a:xfrm rot="20339488">
            <a:off x="1625600" y="4592638"/>
            <a:ext cx="1755775" cy="1560512"/>
          </a:xfrm>
          <a:prstGeom prst="teardrop">
            <a:avLst>
              <a:gd name="adj" fmla="val 1311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17097723">
            <a:off x="3532188" y="4529138"/>
            <a:ext cx="1762125" cy="1565275"/>
          </a:xfrm>
          <a:prstGeom prst="teardrop">
            <a:avLst>
              <a:gd name="adj" fmla="val 13070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14481620">
            <a:off x="4568825" y="3095626"/>
            <a:ext cx="1628775" cy="1447800"/>
          </a:xfrm>
          <a:prstGeom prst="teardrop">
            <a:avLst>
              <a:gd name="adj" fmla="val 12885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491147">
            <a:off x="242888" y="3265488"/>
            <a:ext cx="1733550" cy="1539875"/>
          </a:xfrm>
          <a:prstGeom prst="teardrop">
            <a:avLst>
              <a:gd name="adj" fmla="val 13739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Капля 11"/>
          <p:cNvSpPr/>
          <p:nvPr/>
        </p:nvSpPr>
        <p:spPr>
          <a:xfrm rot="4158785">
            <a:off x="483394" y="1385094"/>
            <a:ext cx="1738313" cy="1546225"/>
          </a:xfrm>
          <a:prstGeom prst="teardrop">
            <a:avLst>
              <a:gd name="adj" fmla="val 13038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Капля 12"/>
          <p:cNvSpPr/>
          <p:nvPr/>
        </p:nvSpPr>
        <p:spPr>
          <a:xfrm rot="7585398">
            <a:off x="2415381" y="599282"/>
            <a:ext cx="1608137" cy="1428750"/>
          </a:xfrm>
          <a:prstGeom prst="teardrop">
            <a:avLst>
              <a:gd name="adj" fmla="val 1319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Капля 13"/>
          <p:cNvSpPr/>
          <p:nvPr/>
        </p:nvSpPr>
        <p:spPr>
          <a:xfrm>
            <a:off x="6715125" y="2643188"/>
            <a:ext cx="1214438" cy="22860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1628750" flipH="1">
            <a:off x="6646863" y="238125"/>
            <a:ext cx="1031875" cy="19431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скраски\Фоны\siren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1258981">
            <a:off x="4064000" y="2108200"/>
            <a:ext cx="5962650" cy="2441575"/>
          </a:xfrm>
          <a:custGeom>
            <a:avLst/>
            <a:gdLst>
              <a:gd name="connsiteX0" fmla="*/ 0 w 5963412"/>
              <a:gd name="connsiteY0" fmla="*/ 2442972 h 2442972"/>
              <a:gd name="connsiteX1" fmla="*/ 2505456 w 5963412"/>
              <a:gd name="connsiteY1" fmla="*/ 358140 h 2442972"/>
              <a:gd name="connsiteX2" fmla="*/ 5477256 w 5963412"/>
              <a:gd name="connsiteY2" fmla="*/ 294132 h 2442972"/>
              <a:gd name="connsiteX3" fmla="*/ 5422392 w 5963412"/>
              <a:gd name="connsiteY3" fmla="*/ 531876 h 24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412" h="2442972">
                <a:moveTo>
                  <a:pt x="0" y="2442972"/>
                </a:moveTo>
                <a:cubicBezTo>
                  <a:pt x="796290" y="1579626"/>
                  <a:pt x="1592580" y="716280"/>
                  <a:pt x="2505456" y="358140"/>
                </a:cubicBezTo>
                <a:cubicBezTo>
                  <a:pt x="3418332" y="0"/>
                  <a:pt x="4991100" y="265176"/>
                  <a:pt x="5477256" y="294132"/>
                </a:cubicBezTo>
                <a:cubicBezTo>
                  <a:pt x="5963412" y="323088"/>
                  <a:pt x="5692902" y="427482"/>
                  <a:pt x="5422392" y="531876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Капля 16"/>
          <p:cNvSpPr/>
          <p:nvPr/>
        </p:nvSpPr>
        <p:spPr>
          <a:xfrm rot="10800000">
            <a:off x="4143375" y="1285875"/>
            <a:ext cx="1647825" cy="1465263"/>
          </a:xfrm>
          <a:prstGeom prst="teardrop">
            <a:avLst>
              <a:gd name="adj" fmla="val 1314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43188" y="2687638"/>
            <a:ext cx="1423987" cy="1285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ДОБРО</a:t>
            </a:r>
          </a:p>
        </p:txBody>
      </p:sp>
      <p:sp>
        <p:nvSpPr>
          <p:cNvPr id="19" name="Капля 18"/>
          <p:cNvSpPr/>
          <p:nvPr/>
        </p:nvSpPr>
        <p:spPr>
          <a:xfrm rot="20339488">
            <a:off x="1625600" y="4592638"/>
            <a:ext cx="1755775" cy="1560512"/>
          </a:xfrm>
          <a:prstGeom prst="teardrop">
            <a:avLst>
              <a:gd name="adj" fmla="val 1311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апля 19"/>
          <p:cNvSpPr/>
          <p:nvPr/>
        </p:nvSpPr>
        <p:spPr>
          <a:xfrm rot="17097723">
            <a:off x="3532188" y="4529138"/>
            <a:ext cx="1762125" cy="1565275"/>
          </a:xfrm>
          <a:prstGeom prst="teardrop">
            <a:avLst>
              <a:gd name="adj" fmla="val 13070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апля 6"/>
          <p:cNvSpPr>
            <a:spLocks noChangeArrowheads="1"/>
          </p:cNvSpPr>
          <p:nvPr/>
        </p:nvSpPr>
        <p:spPr bwMode="auto">
          <a:xfrm rot="14481620">
            <a:off x="4611688" y="3271838"/>
            <a:ext cx="1873250" cy="1447800"/>
          </a:xfrm>
          <a:custGeom>
            <a:avLst/>
            <a:gdLst>
              <a:gd name="T0" fmla="*/ 1628775 w 1628775"/>
              <a:gd name="T1" fmla="*/ 723900 h 1447800"/>
              <a:gd name="T2" fmla="*/ 1390246 w 1628775"/>
              <a:gd name="T3" fmla="*/ 1235775 h 1447800"/>
              <a:gd name="T4" fmla="*/ 814388 w 1628775"/>
              <a:gd name="T5" fmla="*/ 1447800 h 1447800"/>
              <a:gd name="T6" fmla="*/ 238529 w 1628775"/>
              <a:gd name="T7" fmla="*/ 1235775 h 1447800"/>
              <a:gd name="T8" fmla="*/ 0 w 1628775"/>
              <a:gd name="T9" fmla="*/ 723900 h 1447800"/>
              <a:gd name="T10" fmla="*/ 238529 w 1628775"/>
              <a:gd name="T11" fmla="*/ 212025 h 1447800"/>
              <a:gd name="T12" fmla="*/ 814388 w 1628775"/>
              <a:gd name="T13" fmla="*/ 0 h 1447800"/>
              <a:gd name="T14" fmla="*/ 1863758 w 1628775"/>
              <a:gd name="T15" fmla="*/ -208874 h 1447800"/>
              <a:gd name="T16" fmla="*/ 0 60000 65536"/>
              <a:gd name="T17" fmla="*/ 5898240 60000 65536"/>
              <a:gd name="T18" fmla="*/ 5898240 60000 65536"/>
              <a:gd name="T19" fmla="*/ 5898240 60000 65536"/>
              <a:gd name="T20" fmla="*/ 11796480 60000 65536"/>
              <a:gd name="T21" fmla="*/ 17694720 60000 65536"/>
              <a:gd name="T22" fmla="*/ 17694720 60000 65536"/>
              <a:gd name="T23" fmla="*/ 17694720 60000 65536"/>
              <a:gd name="T24" fmla="*/ 238529 w 1628775"/>
              <a:gd name="T25" fmla="*/ 212025 h 1447800"/>
              <a:gd name="T26" fmla="*/ 1390246 w 1628775"/>
              <a:gd name="T27" fmla="*/ 1235775 h 1447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28775" h="1447800">
                <a:moveTo>
                  <a:pt x="0" y="723900"/>
                </a:moveTo>
                <a:lnTo>
                  <a:pt x="0" y="723900"/>
                </a:lnTo>
                <a:cubicBezTo>
                  <a:pt x="0" y="324101"/>
                  <a:pt x="364614" y="0"/>
                  <a:pt x="814388" y="1"/>
                </a:cubicBezTo>
                <a:cubicBezTo>
                  <a:pt x="814388" y="1"/>
                  <a:pt x="814388" y="1"/>
                  <a:pt x="814388" y="1"/>
                </a:cubicBezTo>
                <a:cubicBezTo>
                  <a:pt x="1164177" y="0"/>
                  <a:pt x="1513967" y="-69625"/>
                  <a:pt x="1863758" y="-208874"/>
                </a:cubicBezTo>
                <a:lnTo>
                  <a:pt x="1863758" y="-208874"/>
                </a:lnTo>
                <a:cubicBezTo>
                  <a:pt x="1707103" y="102051"/>
                  <a:pt x="1628775" y="412975"/>
                  <a:pt x="1628775" y="723900"/>
                </a:cubicBezTo>
                <a:lnTo>
                  <a:pt x="1628775" y="723900"/>
                </a:lnTo>
                <a:cubicBezTo>
                  <a:pt x="1628775" y="1123698"/>
                  <a:pt x="1264161" y="1447799"/>
                  <a:pt x="814387" y="1447800"/>
                </a:cubicBezTo>
                <a:cubicBezTo>
                  <a:pt x="364612" y="1447800"/>
                  <a:pt x="-1" y="1123698"/>
                  <a:pt x="-1" y="723900"/>
                </a:cubicBezTo>
                <a:cubicBezTo>
                  <a:pt x="-2" y="723899"/>
                  <a:pt x="-1" y="723899"/>
                  <a:pt x="-1" y="723899"/>
                </a:cubicBezTo>
                <a:close/>
              </a:path>
            </a:pathLst>
          </a:custGeom>
          <a:solidFill>
            <a:srgbClr val="FFFF00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Капля 21"/>
          <p:cNvSpPr/>
          <p:nvPr/>
        </p:nvSpPr>
        <p:spPr>
          <a:xfrm rot="1491147">
            <a:off x="242888" y="3265488"/>
            <a:ext cx="1733550" cy="1539875"/>
          </a:xfrm>
          <a:prstGeom prst="teardrop">
            <a:avLst>
              <a:gd name="adj" fmla="val 13739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Капля 22"/>
          <p:cNvSpPr/>
          <p:nvPr/>
        </p:nvSpPr>
        <p:spPr>
          <a:xfrm rot="4158785">
            <a:off x="483394" y="1385094"/>
            <a:ext cx="1738313" cy="1546225"/>
          </a:xfrm>
          <a:prstGeom prst="teardrop">
            <a:avLst>
              <a:gd name="adj" fmla="val 13038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Капля 23"/>
          <p:cNvSpPr/>
          <p:nvPr/>
        </p:nvSpPr>
        <p:spPr>
          <a:xfrm rot="7585398">
            <a:off x="2446866" y="661645"/>
            <a:ext cx="1453129" cy="1428750"/>
          </a:xfrm>
          <a:prstGeom prst="teardrop">
            <a:avLst>
              <a:gd name="adj" fmla="val 1319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Капля 24"/>
          <p:cNvSpPr/>
          <p:nvPr/>
        </p:nvSpPr>
        <p:spPr>
          <a:xfrm>
            <a:off x="6715125" y="2643188"/>
            <a:ext cx="1214438" cy="22860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 rot="11628750" flipH="1">
            <a:off x="6646863" y="238125"/>
            <a:ext cx="1031875" cy="19431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571750" y="928688"/>
            <a:ext cx="1357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Добропорядочный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4663" y="1700213"/>
            <a:ext cx="1500187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Добросовестный</a:t>
            </a:r>
          </a:p>
        </p:txBody>
      </p:sp>
      <p:sp>
        <p:nvSpPr>
          <p:cNvPr id="29" name="TextBox 28"/>
          <p:cNvSpPr txBox="1"/>
          <p:nvPr/>
        </p:nvSpPr>
        <p:spPr>
          <a:xfrm rot="1304454">
            <a:off x="4438650" y="3559175"/>
            <a:ext cx="17827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Добродушный</a:t>
            </a:r>
          </a:p>
        </p:txBody>
      </p:sp>
      <p:sp>
        <p:nvSpPr>
          <p:cNvPr id="30" name="TextBox 29"/>
          <p:cNvSpPr txBox="1"/>
          <p:nvPr/>
        </p:nvSpPr>
        <p:spPr>
          <a:xfrm rot="3458854">
            <a:off x="3533776" y="4830762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Добродеятельный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 rot="635065">
            <a:off x="1833563" y="4903788"/>
            <a:ext cx="13446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Доброжелательный</a:t>
            </a:r>
          </a:p>
        </p:txBody>
      </p:sp>
      <p:sp>
        <p:nvSpPr>
          <p:cNvPr id="32" name="TextBox 31"/>
          <p:cNvSpPr txBox="1"/>
          <p:nvPr/>
        </p:nvSpPr>
        <p:spPr>
          <a:xfrm rot="21047582">
            <a:off x="179388" y="3730625"/>
            <a:ext cx="20193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Добросердечный</a:t>
            </a:r>
          </a:p>
        </p:txBody>
      </p:sp>
      <p:sp>
        <p:nvSpPr>
          <p:cNvPr id="33" name="TextBox 32"/>
          <p:cNvSpPr txBox="1"/>
          <p:nvPr/>
        </p:nvSpPr>
        <p:spPr>
          <a:xfrm rot="1937105">
            <a:off x="738188" y="2049463"/>
            <a:ext cx="1897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Добронравный</a:t>
            </a:r>
          </a:p>
        </p:txBody>
      </p:sp>
      <p:sp>
        <p:nvSpPr>
          <p:cNvPr id="34" name="TextBox 33"/>
          <p:cNvSpPr txBox="1"/>
          <p:nvPr/>
        </p:nvSpPr>
        <p:spPr>
          <a:xfrm rot="19431636">
            <a:off x="6623050" y="860425"/>
            <a:ext cx="13446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Доброта</a:t>
            </a:r>
          </a:p>
        </p:txBody>
      </p:sp>
      <p:sp>
        <p:nvSpPr>
          <p:cNvPr id="35" name="TextBox 34"/>
          <p:cNvSpPr txBox="1"/>
          <p:nvPr/>
        </p:nvSpPr>
        <p:spPr>
          <a:xfrm rot="19103128">
            <a:off x="6524625" y="3443288"/>
            <a:ext cx="1622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Добродетель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скраски\Фоны\siren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78581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Добро должно быть </a:t>
            </a:r>
            <a:b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с кулаками </a:t>
            </a:r>
            <a:endParaRPr lang="ru-RU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142844" y="2428868"/>
            <a:ext cx="7429552" cy="17859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</a:t>
            </a:r>
            <a:r>
              <a:rPr lang="ru-RU" sz="57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Добро должно быть      </a:t>
            </a:r>
          </a:p>
          <a:p>
            <a:pPr>
              <a:buNone/>
            </a:pPr>
            <a:r>
              <a:rPr lang="ru-RU" sz="57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с кулаками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00034" y="4538272"/>
            <a:ext cx="75724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Добро должно быть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  с кулаками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500958" y="714356"/>
            <a:ext cx="9096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rot="10800000" flipV="1">
            <a:off x="7572396" y="2826682"/>
            <a:ext cx="634739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!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028470" y="5143512"/>
            <a:ext cx="590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скраски\Фоны\siren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364333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Добро должно быть с кулаками…</a:t>
            </a:r>
            <a:br>
              <a:rPr lang="ru-RU" sz="6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857388"/>
          </a:xfrm>
        </p:spPr>
        <p:txBody>
          <a:bodyPr/>
          <a:lstStyle/>
          <a:p>
            <a:pPr marL="0" lvl="4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Так ли это?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картинки\38572035_8627cb3f47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643074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Добро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ru-RU" dirty="0" smtClean="0"/>
              <a:t>            </a:t>
            </a:r>
            <a:r>
              <a:rPr lang="ru-RU" sz="6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Кулак</a:t>
            </a:r>
            <a:endParaRPr lang="ru-RU" sz="6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500702"/>
            <a:ext cx="4038600" cy="625461"/>
          </a:xfrm>
        </p:spPr>
        <p:txBody>
          <a:bodyPr>
            <a:normAutofit fontScale="85000" lnSpcReduction="20000"/>
          </a:bodyPr>
          <a:lstStyle/>
          <a:p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29264"/>
            <a:ext cx="4038600" cy="69689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dobro_i_zlo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Кулак  </a:t>
            </a:r>
            <a:r>
              <a:rPr lang="ru-RU" dirty="0" smtClean="0"/>
              <a:t>                       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Добро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ДРАКА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БОЛЬ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ОБИДА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СЛЁЗЫ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НЕНАВИСТЬ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РАДОСТЬ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УЛЫБКА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СОЛНЦЕ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МАМА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ЦВЕТЫ 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136</Words>
  <Application>Microsoft Office PowerPoint</Application>
  <PresentationFormat>Экран (4:3)</PresentationFormat>
  <Paragraphs>57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МБОУ «Средняя общеобразовательная школа № 37 г.Иркутска»  </vt:lpstr>
      <vt:lpstr>Слайд 2</vt:lpstr>
      <vt:lpstr>«Доброта – солнечный свет, под которым распускается цветок добродетели»                                          А.Грин </vt:lpstr>
      <vt:lpstr>Слайд 4</vt:lpstr>
      <vt:lpstr>Слайд 5</vt:lpstr>
      <vt:lpstr>Добро должно быть                       с кулаками </vt:lpstr>
      <vt:lpstr>Добро должно быть с кулаками… </vt:lpstr>
      <vt:lpstr> Добро                 Кулак</vt:lpstr>
      <vt:lpstr>Кулак                           Добро </vt:lpstr>
      <vt:lpstr>Слайд 10</vt:lpstr>
      <vt:lpstr>Добро должно быть с кулаками, Добро суровым быть должно, Чтобы летела шерсть клоками Со всех, кто лезет на добро. С. Куняев </vt:lpstr>
      <vt:lpstr>«Добро должно быть с кулаками…» </vt:lpstr>
      <vt:lpstr>Добро может быть добром тогда, когда оно в состоянии защитить себя, противостоять злу, и побеждать его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</dc:title>
  <dc:creator>Дом</dc:creator>
  <cp:lastModifiedBy>лариса</cp:lastModifiedBy>
  <cp:revision>56</cp:revision>
  <dcterms:created xsi:type="dcterms:W3CDTF">2011-01-23T06:54:48Z</dcterms:created>
  <dcterms:modified xsi:type="dcterms:W3CDTF">2015-03-04T15:09:35Z</dcterms:modified>
</cp:coreProperties>
</file>