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DAA7E80-1D51-48B4-B1FB-CD2A488D1CAF}" type="datetimeFigureOut">
              <a:rPr lang="ru-RU" smtClean="0"/>
              <a:t>04.03.2014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C8AE85-CEF0-461A-AA22-5D3EAEDAA46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ordenrf.ru/upload/nagrady/medal-geroy-rossii-mulr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ЖИЗНИ ВСЕГДА ЕСТЬ МЕСТО ПОДВИГУ?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8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img0.liveinternet.ru/images/attach/c/1/55/76/55076900_sg4_17_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32465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62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http://img0.liveinternet.ru/images/attach/c/1/61/838/61838021_Zakarchuk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776"/>
            <a:ext cx="47625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52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Михаил Ярмонов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5657" y="548680"/>
            <a:ext cx="655272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90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реверс золотой звезды Героя России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4162" y="119062"/>
            <a:ext cx="3495675" cy="661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74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sz="5800" b="1" i="1" dirty="0" smtClean="0">
                <a:solidFill>
                  <a:srgbClr val="FF0000"/>
                </a:solidFill>
              </a:rPr>
              <a:t>В  ЖИЗНИ  ВСЕГДА  ЕСТЬ   МЕСТО   ПОДВИГУ!</a:t>
            </a:r>
            <a:endParaRPr lang="ru-RU" sz="5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5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album.foto.ru/photos/pr0/314123/14610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06" y="-36004"/>
            <a:ext cx="9192006" cy="689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://www.yugopolis.ru/data/mediadb/2383/0000/0440/44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697" y="908721"/>
            <a:ext cx="6421655" cy="52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88840"/>
            <a:ext cx="8229600" cy="4525963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http://forumkiev.com/attachments/22415d1285505837-suvorov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4664"/>
            <a:ext cx="4705350" cy="621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0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bookmix.ru/groups/img/groups_13379200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1" y="404664"/>
            <a:ext cx="4503241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m.paparazzi.ru/upload/wysiwyg_files/img/13362466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4664"/>
            <a:ext cx="45365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8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i.allday.ru/uploads/posts/2009-05/thumbs/1241448897_mamed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765" y="131190"/>
            <a:ext cx="4762500" cy="679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04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img0.liveinternet.ru/images/attach/c/2/64/166/64166158_1284806548_ValaKoty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6300"/>
            <a:ext cx="5294759" cy="64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05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24warez.ru/uploads/posts/1305910581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4664"/>
            <a:ext cx="4714875" cy="602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7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</TotalTime>
  <Words>16</Words>
  <Application>Microsoft Office PowerPoint</Application>
  <PresentationFormat>Экран (4:3)</PresentationFormat>
  <Paragraphs>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В ЖИЗНИ ВСЕГДА ЕСТЬ МЕСТО ПОДВИГУ?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ЖИЗНИ ВСЕГДА ЕСТЬ МЕСТО ПОДВИГУ?</dc:title>
  <dc:creator>user</dc:creator>
  <cp:lastModifiedBy>user</cp:lastModifiedBy>
  <cp:revision>10</cp:revision>
  <dcterms:created xsi:type="dcterms:W3CDTF">2014-03-04T00:02:14Z</dcterms:created>
  <dcterms:modified xsi:type="dcterms:W3CDTF">2014-03-04T13:29:14Z</dcterms:modified>
</cp:coreProperties>
</file>