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74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0390-E526-4F5B-903F-56F55149CDBD}" type="datetimeFigureOut">
              <a:rPr lang="ru-RU" smtClean="0"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72C7D-F9D5-4829-B074-9A159A684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340768"/>
            <a:ext cx="4829182" cy="2952328"/>
          </a:xfrm>
        </p:spPr>
        <p:txBody>
          <a:bodyPr/>
          <a:lstStyle/>
          <a:p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Эпос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Дальнего </a:t>
            </a:r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Востока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H:\Документы - Юля\краеведение\МХК, этнография, религия\0_95e2_d1a1a14a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533352" cy="59492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10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:\Документы - Юля\краеведение\МХК, этнография, религия\0_95ff_f3f8e412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80728"/>
            <a:ext cx="3779912" cy="49817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332656"/>
            <a:ext cx="4608512" cy="64087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эпоса, как и для других жанров фольклора, характерно наивное очеловечивание природы.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Первобытный человек, его жизнь во многом зависели от охотничьей удачи. Он верил, что между людьми и животными существуют родственные связи, и, «очеловечивая» зверей, приписывал им человеческие способности и свойства, одухотворял природу, превращал ее в живое существо.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3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124744"/>
            <a:ext cx="6995120" cy="48531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Народный эпос оказал большое влияние на развитие литературы у всех народов мира, служил образцом высокого художественного творчества, опиравшегося на национальную культуру.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Многие писатели и поэты использовали и до сих пор используют в своих произведениях образы, сюжеты древних легенд, сказаний.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78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Задание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19" y="3501008"/>
            <a:ext cx="4095981" cy="33569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412776"/>
            <a:ext cx="6779096" cy="2304256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Прочитать отрывок из произведения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Нарисовать иллюстрацию к любому моменту прочитанного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11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997152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бывают жанры устного народного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творчества?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Что 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такое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эпос?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народно-героический эпос?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09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Документы - Юля\краеведение\МХК, этнография, религия\0_961b_a9fe7657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430" y="692696"/>
            <a:ext cx="4067944" cy="5310633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557458"/>
            <a:ext cx="4176464" cy="63093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 каждого народа уходит своими корнями в устное народное творчество. В легендах, преданиях, сказках, песнях и других жанрах фольклора мы обнаружим своеобразие национального характера, быта, одежды, обычаев разных народов. В них обязательно находит отражение мир, в котором живет народ, их создавший.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938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980728"/>
            <a:ext cx="6851104" cy="528945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Все фольклорные произведения подразделяются на три рода: эпические, лирические и драматические. </a:t>
            </a:r>
          </a:p>
          <a:p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эпическим жанрам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относятся былины, исторические песни, сказки, предания, легенды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лирическим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обрядовые, семейные и любовные песни, причитания, частушки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r>
              <a:rPr lang="ru-RU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 драматическим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народно-драматические представления. </a:t>
            </a: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31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99"/>
            <a:ext cx="8229600" cy="1143000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Эпос -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196752"/>
            <a:ext cx="7416824" cy="208823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героическое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повествование о прошлом, содержащее целостную картину народной жизни и представляющее в гармоническом единстве некий эпический мир героев-богатырей.</a:t>
            </a:r>
          </a:p>
        </p:txBody>
      </p:sp>
      <p:pic>
        <p:nvPicPr>
          <p:cNvPr id="2050" name="Picture 2" descr="H:\Документы - Юля\краеведение\МХК, этнография, религия\0_961d_e2e37ba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85142"/>
            <a:ext cx="3024336" cy="397285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Документы - Юля\краеведение\МХК, этнография, религия\0_95eb_ad55b2a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773406"/>
            <a:ext cx="4064144" cy="539189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4176464" cy="61206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Главными персонажами таких произведений становились отважные люди, воины, чьи героические характеры, как правило, отмечены не только смелостью, хитростью, но и любовью к своему народу.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Эпические герои действуют во имя интересов своего общества, своего племени.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4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Документы - Юля\краеведение\МХК, этнография, религия\0_9608_fb4e0fb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118469"/>
            <a:ext cx="4464496" cy="372339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404664"/>
            <a:ext cx="7308304" cy="30243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Повествование это могло быть как стихотворным, так и прозаическим.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Творцами эпоса были непрофессиональные и профессиональные </a:t>
            </a:r>
            <a:r>
              <a:rPr lang="ru-RU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певцы-сказители.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Исполнение стихотворного эпоса чаще всего сопровождалось игрой на музыкальных инструментах.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971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332656"/>
            <a:ext cx="6984776" cy="626469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коренных народов Дальнего Востока (нивхов, чукчей,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ороков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др.) тоже есть свой героический эпос.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древних сказаниях отражены труд и быт жителей Севера в условиях суровой природы, их мечты о победе над стихией, борьба с угнетателями.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этих преданиях прославляются мужество, находчивость, упорство человека, выражен национальный оптимизм.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и мифы, эпос вбирает в себя все особенности культуры, характерные для народов Дальнего Востока в тот или иной исторический период: это касается и этических норм, и материальной культуры, и религии.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263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Документы - Юля\краеведение\МХК, этнография, религия\0_9619_9f8e02f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415" y="3573016"/>
            <a:ext cx="3719455" cy="331961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4730" y="548680"/>
            <a:ext cx="7704856" cy="3672408"/>
          </a:xfrm>
        </p:spPr>
        <p:txBody>
          <a:bodyPr>
            <a:normAutofit lnSpcReduction="1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фольклоре нивхов выделяют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несколько самостоятельных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жанров: сказки, предания, лирические песни и т.п. Фольклорный герой нивхов - безымянный, он борется со злыми духами, выступает на защиты обиженных как поборник добра и справедливости.</a:t>
            </a:r>
          </a:p>
          <a:p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39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247</TotalTime>
  <Words>468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Тема10</vt:lpstr>
      <vt:lpstr>Эпос  Дальнего Востока</vt:lpstr>
      <vt:lpstr>Презентация PowerPoint</vt:lpstr>
      <vt:lpstr>Презентация PowerPoint</vt:lpstr>
      <vt:lpstr>Презентация PowerPoint</vt:lpstr>
      <vt:lpstr>Эпос -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Василий</dc:creator>
  <cp:lastModifiedBy>Василий</cp:lastModifiedBy>
  <cp:revision>7</cp:revision>
  <dcterms:created xsi:type="dcterms:W3CDTF">2013-01-12T23:14:44Z</dcterms:created>
  <dcterms:modified xsi:type="dcterms:W3CDTF">2013-01-13T14:05:12Z</dcterms:modified>
</cp:coreProperties>
</file>