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C74D-160D-4F52-A827-65972877FE64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AB7A-38FB-4CC4-8CAE-8A8C90D9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221088"/>
            <a:ext cx="8712968" cy="201865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СОКРОВИЩЕ </a:t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НА ВСЕ ВРЕМЕНА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adme.ru/files/news/part_38/384705/library5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32" y="404664"/>
            <a:ext cx="898207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5/59/France,_Paris,_Biblioth%C3%A8que_nationale_de_France,_site_Richelieu,_salle_ovale.jpg/800px-France,_Paris,_Biblioth%C3%A8que_nationale_de_France,_site_Richelieu,_salle_ova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404664"/>
            <a:ext cx="8951640" cy="596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antiquebooks.ru/pic/6/3001/85752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32656"/>
            <a:ext cx="644034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j.livelib.ru/boocover/1000004911/l/013e/Vladimir_Nabokov__Lolit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2880320" cy="4565307"/>
          </a:xfrm>
          <a:prstGeom prst="rect">
            <a:avLst/>
          </a:prstGeom>
          <a:noFill/>
        </p:spPr>
      </p:pic>
      <p:pic>
        <p:nvPicPr>
          <p:cNvPr id="25604" name="Picture 4" descr="http://2.bp.blogspot.com/-bJzca1Amqx0/T2gX2nA5p2I/AAAAAAAAAGM/LWswyAJpnSg/s1600/79814_c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39784" y="188641"/>
            <a:ext cx="2950836" cy="4608512"/>
          </a:xfrm>
          <a:prstGeom prst="rect">
            <a:avLst/>
          </a:prstGeom>
          <a:noFill/>
        </p:spPr>
      </p:pic>
      <p:pic>
        <p:nvPicPr>
          <p:cNvPr id="25606" name="Picture 6" descr="http://static1.ozone.ru/multimedia/books_covers/c300/1001363683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912268"/>
            <a:ext cx="4945732" cy="49457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.ru/files/pics/37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43" y="-27384"/>
            <a:ext cx="4200525" cy="2476501"/>
          </a:xfrm>
          <a:prstGeom prst="rect">
            <a:avLst/>
          </a:prstGeom>
          <a:noFill/>
        </p:spPr>
      </p:pic>
      <p:pic>
        <p:nvPicPr>
          <p:cNvPr id="1030" name="Picture 6" descr="http://izdatsovet.ru/upload/medialibrary/335/IMG_7596IMG_7596%20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7BA3C7"/>
              </a:clrFrom>
              <a:clrTo>
                <a:srgbClr val="7BA3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811" y="116632"/>
            <a:ext cx="5105189" cy="3596234"/>
          </a:xfrm>
          <a:prstGeom prst="rect">
            <a:avLst/>
          </a:prstGeom>
          <a:noFill/>
        </p:spPr>
      </p:pic>
      <p:pic>
        <p:nvPicPr>
          <p:cNvPr id="1032" name="Picture 8" descr="http://rudocs.exdat.com/pars_docs/tw_refs/372/371317/371317_html_m511ad0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58848" y="3789040"/>
            <a:ext cx="488515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nlr.ru/fonds/manuscripts/images/rus/63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2348880"/>
            <a:ext cx="2720720" cy="176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mkrf.ru/qsoft_gallery/fld259/fld308/25_05_2009_3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104456"/>
            <a:ext cx="3687141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japaneseprints.ru/reference/techniques/2923_cvetn_ksil_h_06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6632"/>
            <a:ext cx="559563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japaneseprints.ru/reference/techniques/2919_cvetn_ksil_h_09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140968"/>
            <a:ext cx="527281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compuart.ru/Archive/CA/2013/8/16/Ri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780928"/>
            <a:ext cx="4392488" cy="396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://img-fotki.yandex.ru/get/4902/dativus.3/0_3d774_b803c678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188640"/>
            <a:ext cx="5243736" cy="393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c.academic.ru/pictures/enc_tech/i_31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66"/>
          <a:stretch>
            <a:fillRect/>
          </a:stretch>
        </p:blipFill>
        <p:spPr bwMode="auto">
          <a:xfrm>
            <a:off x="683568" y="0"/>
            <a:ext cx="7992888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b.rus.ec/i/33/168933/i_00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5053192" cy="648072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031432" y="548680"/>
            <a:ext cx="5112568" cy="2018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Иоганн </a:t>
            </a:r>
            <a:r>
              <a:rPr kumimoji="0" lang="ru-RU" sz="60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Гутенберг</a:t>
            </a:r>
            <a:endParaRPr kumimoji="0" lang="ru-RU" sz="60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trobazar.com/upload-files/nicshe/hram/istoria/dengy/ioan/02-0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79512" y="188640"/>
            <a:ext cx="4265161" cy="4536504"/>
          </a:xfrm>
          <a:prstGeom prst="rect">
            <a:avLst/>
          </a:prstGeom>
          <a:noFill/>
        </p:spPr>
      </p:pic>
      <p:pic>
        <p:nvPicPr>
          <p:cNvPr id="18436" name="Picture 4" descr="http://expositions.nlr.ru/slav_culture/images/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1476" y="3284984"/>
            <a:ext cx="4454103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-DXCOLsK058w/T-UkSoC0KnI/AAAAAAAAAro/em_Q695Id4M/s1600/IMG_00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1626" y="1556792"/>
            <a:ext cx="68167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2018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«Библия», напечатанная  Иоганном </a:t>
            </a:r>
            <a:r>
              <a:rPr kumimoji="0" lang="ru-RU" sz="50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Гутенбергом</a:t>
            </a:r>
            <a:endParaRPr kumimoji="0" lang="ru-RU" sz="50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c3.static.km.ru/sites/default/files/upload/2013/09/fedorov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7E8EA"/>
              </a:clrFrom>
              <a:clrTo>
                <a:srgbClr val="E7E8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4176464" cy="648072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031432" y="4365104"/>
            <a:ext cx="5112568" cy="2018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Иван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  <a:ea typeface="+mj-ea"/>
                <a:cs typeface="+mj-cs"/>
              </a:rPr>
              <a:t>Федоров</a:t>
            </a:r>
            <a:endParaRPr kumimoji="0" lang="ru-RU" sz="6000" b="1" i="0" u="none" strike="noStrike" kern="1200" cap="none" spc="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school8.narod.ru/Rukopis/09_2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916832"/>
            <a:ext cx="6979454" cy="4769743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20186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Первая книга – «Деяния апостолов»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СОКРОВИЩЕ  НА ВСЕ ВРЕМЕНА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СОКРОВИЩЕ  НА ВСЕ ВРЕМЕНА</dc:title>
  <dc:creator>001</dc:creator>
  <cp:lastModifiedBy>001</cp:lastModifiedBy>
  <cp:revision>7</cp:revision>
  <dcterms:created xsi:type="dcterms:W3CDTF">2014-04-23T17:07:38Z</dcterms:created>
  <dcterms:modified xsi:type="dcterms:W3CDTF">2015-02-28T18:19:02Z</dcterms:modified>
</cp:coreProperties>
</file>