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0D204-66B8-464B-9A25-12579505084F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51DC8-D617-41F2-9828-15C48FEBE7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51DC8-D617-41F2-9828-15C48FEBE72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1200" y="1600200"/>
            <a:ext cx="50914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Литературная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экскурсия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повести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«Нос»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800px-Liteyny_bridge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580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800px-Вид_на_Таврический_двор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548640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Таврический сад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Gostiny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172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5943600"/>
            <a:ext cx="3291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Гостиный двор 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2667000"/>
            <a:ext cx="481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ВНИМАНИЕ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800px-SPB_War_Offices_(Lobanov-Rostovsky_palace)_1890-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20609" cy="6096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096000"/>
            <a:ext cx="439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Вознесенский проспект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800px-Isaakievskiy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"/>
            <a:ext cx="8458200" cy="6150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6096000"/>
            <a:ext cx="644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Исаакиевский наплавной </a:t>
            </a:r>
            <a:r>
              <a:rPr lang="ru-RU" sz="3200" b="1" dirty="0" smtClean="0"/>
              <a:t>мост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Russian_National_Library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0632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791200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Садовая </a:t>
            </a:r>
            <a:r>
              <a:rPr lang="ru-RU" sz="3200" b="1" dirty="0" smtClean="0"/>
              <a:t>улица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800px-Spb_06-2012_Nevsky_variou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810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715000"/>
            <a:ext cx="371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Казанский собор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ья\Desktop\Bundesarchiv_Bild_183-S53267,_St._Petersburg,_Newski-Prosp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"/>
            <a:ext cx="8284832" cy="6172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19400" y="6273225"/>
            <a:ext cx="392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Невский проспект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ья\Desktop\790px-Police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690px-Anichkov-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58963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6096000"/>
            <a:ext cx="2986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Аничков мост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Malaya_Konushe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96776" cy="6019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81200" y="6096000"/>
            <a:ext cx="5556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Малая Конюшенная улица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33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6</cp:revision>
  <dcterms:created xsi:type="dcterms:W3CDTF">2013-11-20T17:32:04Z</dcterms:created>
  <dcterms:modified xsi:type="dcterms:W3CDTF">2013-11-20T18:26:15Z</dcterms:modified>
</cp:coreProperties>
</file>