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95B540-82F5-446A-A2DB-185C94072551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13CDBA-EABD-4585-AED9-9825888DF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творчеству сибирской поэтессы Л.А. Никоновой</a:t>
            </a:r>
            <a:endParaRPr lang="ru-RU" dirty="0"/>
          </a:p>
        </p:txBody>
      </p:sp>
      <p:pic>
        <p:nvPicPr>
          <p:cNvPr id="8" name="Рисунок 7" descr="f105680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t="22797" b="22797"/>
          <a:stretch>
            <a:fillRect/>
          </a:stretch>
        </p:blipFill>
        <p:spPr>
          <a:xfrm>
            <a:off x="838200" y="1124745"/>
            <a:ext cx="4419600" cy="353279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Поэтическая гостиная «Перед чудом жизни…»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м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844824"/>
            <a:ext cx="7776864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7675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9320" y="1447800"/>
            <a:ext cx="721091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7497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476672"/>
            <a:ext cx="3195957" cy="5616624"/>
          </a:xfrm>
        </p:spPr>
      </p:pic>
      <p:pic>
        <p:nvPicPr>
          <p:cNvPr id="6" name="Рисунок 5" descr="ц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91005" y="188640"/>
            <a:ext cx="4101475" cy="3096344"/>
          </a:xfrm>
          <a:prstGeom prst="rect">
            <a:avLst/>
          </a:prstGeom>
        </p:spPr>
      </p:pic>
      <p:pic>
        <p:nvPicPr>
          <p:cNvPr id="7" name="Рисунок 6" descr="церковное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3429001"/>
            <a:ext cx="4176464" cy="280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10584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908720"/>
            <a:ext cx="6120680" cy="54929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детство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492594"/>
            <a:ext cx="3456384" cy="4744718"/>
          </a:xfrm>
        </p:spPr>
      </p:pic>
      <p:pic>
        <p:nvPicPr>
          <p:cNvPr id="9" name="Содержимое 8" descr="юность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76056" y="1052736"/>
            <a:ext cx="3858394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ед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88840"/>
            <a:ext cx="6264696" cy="3528392"/>
          </a:xfrm>
        </p:spPr>
      </p:pic>
      <p:pic>
        <p:nvPicPr>
          <p:cNvPr id="6" name="Содержимое 5" descr="с мамой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713761" y="836712"/>
            <a:ext cx="3430239" cy="5168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105826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620688"/>
            <a:ext cx="7740352" cy="563000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105762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764704"/>
            <a:ext cx="7852003" cy="547260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Л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1484784"/>
            <a:ext cx="3442592" cy="4800600"/>
          </a:xfrm>
        </p:spPr>
      </p:pic>
      <p:pic>
        <p:nvPicPr>
          <p:cNvPr id="9" name="Рисунок 8" descr="f37477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1052736"/>
            <a:ext cx="3648456" cy="543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7482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700808"/>
            <a:ext cx="676875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7494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916832"/>
            <a:ext cx="7056784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7485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1628800"/>
            <a:ext cx="720080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15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По творчеству сибирской поэтессы Л.А. Никоновой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творчеству сибирской поэтессы Л.А. Никоновой</dc:title>
  <dc:creator>Александр</dc:creator>
  <cp:lastModifiedBy>Александр</cp:lastModifiedBy>
  <cp:revision>8</cp:revision>
  <dcterms:created xsi:type="dcterms:W3CDTF">2013-01-09T12:40:32Z</dcterms:created>
  <dcterms:modified xsi:type="dcterms:W3CDTF">2013-08-14T07:32:18Z</dcterms:modified>
</cp:coreProperties>
</file>