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AC1E97B-22B4-4ACB-B9CD-FD4340D827E7}" type="datetimeFigureOut">
              <a:rPr lang="ru-RU" smtClean="0"/>
              <a:t>17.04.2014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C398CDE-D62D-4C67-B90A-A19A5959879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daria\Desktop\&#1057;&#1090;&#1086;%20&#1082;%20&#1086;&#1076;&#1085;&#1086;&#1084;&#1091;%20(&#1079;&#1072;&#1089;&#1090;&#1072;&#1074;&#1082;&#1072;)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то к одному (заставка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8858280" cy="664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472518" cy="5857916"/>
          </a:xfrm>
        </p:spPr>
        <p:txBody>
          <a:bodyPr>
            <a:normAutofit/>
          </a:bodyPr>
          <a:lstStyle/>
          <a:p>
            <a:r>
              <a:rPr lang="ru-RU" dirty="0"/>
              <a:t>1</a:t>
            </a:r>
            <a:r>
              <a:rPr lang="ru-RU" sz="3200" dirty="0"/>
              <a:t>.  Радость, что тебя ждут</a:t>
            </a:r>
          </a:p>
          <a:p>
            <a:r>
              <a:rPr lang="ru-RU" sz="3200" dirty="0"/>
              <a:t>2. Чувство облегчения: «Ну, вот я и дома».</a:t>
            </a:r>
          </a:p>
          <a:p>
            <a:r>
              <a:rPr lang="ru-RU" sz="3200" dirty="0"/>
              <a:t>3. Раздражение: «Ну что им от меня надо, чего им не спится?» </a:t>
            </a:r>
          </a:p>
          <a:p>
            <a:r>
              <a:rPr lang="ru-RU" sz="3200" dirty="0"/>
              <a:t>4.Боязнь: «Как пройти тихонько, чтобы не заметили?»</a:t>
            </a:r>
          </a:p>
          <a:p>
            <a:r>
              <a:rPr lang="ru-RU" sz="3200" dirty="0"/>
              <a:t>5.Что-то нужно придумать, чтобы обошлось без скандала и воплей</a:t>
            </a:r>
          </a:p>
          <a:p>
            <a:r>
              <a:rPr lang="ru-RU" sz="3200" dirty="0"/>
              <a:t>6.Тревога: «Кому там не спится, может что-то случилось?»</a:t>
            </a:r>
          </a:p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48" y="714356"/>
            <a:ext cx="7929618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5786" y="1357298"/>
            <a:ext cx="7929618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4348" y="2285992"/>
            <a:ext cx="792961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786" y="3286124"/>
            <a:ext cx="792961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4348" y="4286256"/>
            <a:ext cx="7929618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4348" y="5357826"/>
            <a:ext cx="7929618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75603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1.Разрядить </a:t>
            </a:r>
            <a:r>
              <a:rPr lang="ru-RU" sz="3200" dirty="0" smtClean="0"/>
              <a:t>обстановку  шутками, разговорами.</a:t>
            </a:r>
          </a:p>
          <a:p>
            <a:r>
              <a:rPr lang="ru-RU" sz="3200" dirty="0" smtClean="0"/>
              <a:t>2.Попытаться </a:t>
            </a:r>
            <a:r>
              <a:rPr lang="ru-RU" sz="3200" dirty="0" smtClean="0"/>
              <a:t>выяснить, в чем </a:t>
            </a:r>
            <a:r>
              <a:rPr lang="ru-RU" sz="3200" dirty="0" smtClean="0"/>
              <a:t>дело</a:t>
            </a:r>
          </a:p>
          <a:p>
            <a:r>
              <a:rPr lang="ru-RU" sz="3200" dirty="0" smtClean="0"/>
              <a:t>3.Предложить </a:t>
            </a:r>
            <a:r>
              <a:rPr lang="ru-RU" sz="3200" dirty="0"/>
              <a:t>прогуляться в гости, за город.</a:t>
            </a:r>
          </a:p>
          <a:p>
            <a:r>
              <a:rPr lang="ru-RU" sz="3200" dirty="0" smtClean="0"/>
              <a:t>4</a:t>
            </a:r>
            <a:r>
              <a:rPr lang="ru-RU" sz="3200" dirty="0" smtClean="0"/>
              <a:t>.Включить </a:t>
            </a:r>
            <a:r>
              <a:rPr lang="ru-RU" sz="3200" dirty="0"/>
              <a:t>музыку</a:t>
            </a:r>
          </a:p>
          <a:p>
            <a:r>
              <a:rPr lang="ru-RU" sz="3200" dirty="0" smtClean="0"/>
              <a:t>5.Предложить </a:t>
            </a:r>
            <a:r>
              <a:rPr lang="ru-RU" sz="3200" dirty="0"/>
              <a:t>интересный </a:t>
            </a:r>
            <a:r>
              <a:rPr lang="ru-RU" sz="3200" dirty="0" smtClean="0"/>
              <a:t>фильм</a:t>
            </a:r>
            <a:endParaRPr lang="ru-RU" sz="3200" dirty="0"/>
          </a:p>
          <a:p>
            <a:r>
              <a:rPr lang="ru-RU" sz="3200" dirty="0"/>
              <a:t>6.Приготовить что-нибудь вкусное</a:t>
            </a:r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642918"/>
            <a:ext cx="771530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1643050"/>
            <a:ext cx="771530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62" y="2143116"/>
            <a:ext cx="771530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28662" y="3214686"/>
            <a:ext cx="77153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7224" y="3786190"/>
            <a:ext cx="7715304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7224" y="4286256"/>
            <a:ext cx="771530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1.Все бы были счастливы</a:t>
            </a:r>
          </a:p>
          <a:p>
            <a:r>
              <a:rPr lang="ru-RU" sz="3600" dirty="0" smtClean="0"/>
              <a:t>2.Любовь</a:t>
            </a:r>
            <a:r>
              <a:rPr lang="ru-RU" sz="3600" dirty="0" smtClean="0"/>
              <a:t>, нет ссор</a:t>
            </a:r>
          </a:p>
          <a:p>
            <a:r>
              <a:rPr lang="ru-RU" sz="3600" dirty="0" smtClean="0"/>
              <a:t>3.Появилась </a:t>
            </a:r>
            <a:r>
              <a:rPr lang="ru-RU" sz="3600" dirty="0"/>
              <a:t>собака</a:t>
            </a:r>
          </a:p>
          <a:p>
            <a:r>
              <a:rPr lang="ru-RU" sz="3600" dirty="0"/>
              <a:t>3.Был достаток </a:t>
            </a:r>
          </a:p>
          <a:p>
            <a:r>
              <a:rPr lang="ru-RU" sz="3600" dirty="0" smtClean="0"/>
              <a:t>5.Все </a:t>
            </a:r>
            <a:r>
              <a:rPr lang="ru-RU" sz="3600" dirty="0"/>
              <a:t>были здоровы</a:t>
            </a:r>
          </a:p>
          <a:p>
            <a:r>
              <a:rPr lang="ru-RU" sz="3600" dirty="0"/>
              <a:t>6.Появился братик или сестренка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714356"/>
            <a:ext cx="77153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1285860"/>
            <a:ext cx="77153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62" y="1857364"/>
            <a:ext cx="77153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28662" y="2428868"/>
            <a:ext cx="77153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28662" y="3000372"/>
            <a:ext cx="771530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8662" y="3571876"/>
            <a:ext cx="771530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Отец:</a:t>
            </a:r>
          </a:p>
          <a:p>
            <a:r>
              <a:rPr lang="ru-RU" sz="3200" dirty="0" smtClean="0"/>
              <a:t>Надёжный</a:t>
            </a:r>
          </a:p>
          <a:p>
            <a:r>
              <a:rPr lang="ru-RU" sz="3200" dirty="0" smtClean="0"/>
              <a:t>Добытчик</a:t>
            </a:r>
          </a:p>
          <a:p>
            <a:r>
              <a:rPr lang="ru-RU" sz="3200" dirty="0" smtClean="0"/>
              <a:t>Решительный</a:t>
            </a:r>
          </a:p>
          <a:p>
            <a:r>
              <a:rPr lang="ru-RU" sz="3200" dirty="0" smtClean="0"/>
              <a:t>Веселый</a:t>
            </a:r>
          </a:p>
          <a:p>
            <a:r>
              <a:rPr lang="ru-RU" sz="3200" dirty="0" smtClean="0"/>
              <a:t>Любящий </a:t>
            </a:r>
            <a:endParaRPr lang="ru-RU" sz="32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714876" y="1714488"/>
            <a:ext cx="418623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="1" dirty="0" smtClean="0"/>
              <a:t>Мама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Заботливая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Хозяюшка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Ласковая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Красивая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dirty="0" smtClean="0"/>
              <a:t>Помощница в делах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Моя семья — моё </a:t>
            </a:r>
            <a:r>
              <a:rPr lang="ru-RU" dirty="0" smtClean="0">
                <a:solidFill>
                  <a:srgbClr val="FF0000"/>
                </a:solidFill>
              </a:rPr>
              <a:t>богатство!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042324"/>
            <a:ext cx="5154143" cy="581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40</TotalTime>
  <Words>143</Words>
  <Application>Microsoft Office PowerPoint</Application>
  <PresentationFormat>Экран (4:3)</PresentationFormat>
  <Paragraphs>35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Слайд 1</vt:lpstr>
      <vt:lpstr>1</vt:lpstr>
      <vt:lpstr>2</vt:lpstr>
      <vt:lpstr>3</vt:lpstr>
      <vt:lpstr>4</vt:lpstr>
      <vt:lpstr>Моя семья — моё богатство!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daria</dc:creator>
  <cp:lastModifiedBy>daria</cp:lastModifiedBy>
  <cp:revision>6</cp:revision>
  <dcterms:created xsi:type="dcterms:W3CDTF">2014-04-17T11:33:48Z</dcterms:created>
  <dcterms:modified xsi:type="dcterms:W3CDTF">2014-04-17T12:14:19Z</dcterms:modified>
</cp:coreProperties>
</file>