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303" r:id="rId5"/>
    <p:sldId id="268" r:id="rId6"/>
    <p:sldId id="312" r:id="rId7"/>
    <p:sldId id="309" r:id="rId8"/>
    <p:sldId id="266" r:id="rId9"/>
    <p:sldId id="270" r:id="rId10"/>
    <p:sldId id="323" r:id="rId11"/>
    <p:sldId id="328" r:id="rId12"/>
    <p:sldId id="314" r:id="rId13"/>
    <p:sldId id="271" r:id="rId14"/>
    <p:sldId id="315" r:id="rId15"/>
    <p:sldId id="316" r:id="rId16"/>
    <p:sldId id="317" r:id="rId17"/>
    <p:sldId id="318" r:id="rId18"/>
    <p:sldId id="325" r:id="rId19"/>
    <p:sldId id="32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90033"/>
    <a:srgbClr val="990099"/>
    <a:srgbClr val="FFFFCC"/>
    <a:srgbClr val="006600"/>
    <a:srgbClr val="CC00CC"/>
    <a:srgbClr val="CC0000"/>
    <a:srgbClr val="FF9900"/>
    <a:srgbClr val="CC33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960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7E28E-AFF2-4FE5-94BB-049B1C74F8CE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9A9FB-814D-478B-B5E2-C9E9F6C0B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A9FB-814D-478B-B5E2-C9E9F6C0B8D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B38FE-ED60-4FB0-BA76-C7CE93D21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3390-EB43-45EE-8F57-BE4AD01613E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&#1041;&#1083;&#1080;&#1094;-&#1086;&#1087;&#1088;&#1086;&#1089;%20&#1076;&#1083;&#1103;%20&#1073;&#1086;&#1083;&#1077;&#1083;&#1100;&#1097;&#1080;&#1082;&#1086;&#1074;.doc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41;&#1083;&#1080;&#1094;-&#1086;&#1087;&#1088;&#1086;&#1089;%20&#1076;&#1083;&#1103;%20&#1073;&#1086;&#1083;&#1077;&#1083;&#1100;&#1097;&#1080;&#1082;&#1086;&#1074;.doc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1051;&#1080;&#1089;&#1090;%20&#1086;&#1094;&#1077;&#1085;&#1080;&#1074;&#1072;&#1085;&#1080;&#1103;%20&#1076;&#1083;&#1103;%20&#1078;&#1102;&#1088;&#1080;.doc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11.gif"/><Relationship Id="rId5" Type="http://schemas.openxmlformats.org/officeDocument/2006/relationships/image" Target="../media/image8.gif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41;&#1083;&#1080;&#1094;-&#1086;&#1087;&#1088;&#1086;&#1089;%20&#1076;&#1083;&#1103;%20&#1073;&#1086;&#1083;&#1077;&#1083;&#1100;&#1097;&#1080;&#1082;&#1086;&#1074;.doc" TargetMode="External"/><Relationship Id="rId2" Type="http://schemas.openxmlformats.org/officeDocument/2006/relationships/hyperlink" Target="&#1050;&#1054;&#1053;&#1050;&#1059;&#1056;&#1057;%20&#1050;&#1040;&#1055;&#1048;&#1058;&#1040;&#1053;&#1054;&#1042;.doc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857364"/>
            <a:ext cx="8075528" cy="1470025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Математическая викторина для </a:t>
            </a:r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6 – 7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классов </a:t>
            </a:r>
            <a:endParaRPr lang="en-US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4786322"/>
            <a:ext cx="7143800" cy="1071570"/>
          </a:xfrm>
          <a:noFill/>
          <a:ln w="12700" cap="flat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Работу выполнила и провела </a:t>
            </a:r>
            <a:r>
              <a:rPr lang="ru-RU" sz="2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учитель Бабикова В.С.</a:t>
            </a:r>
            <a:endParaRPr lang="en-US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  <a:latin typeface="Georgia" pitchFamily="18" charset="0"/>
              </a:rPr>
              <a:t>ГБОУ специальная (коррекционная) общеобразовательная школа-интернат 8 вида   г. Кашина  Тверской области.</a:t>
            </a:r>
            <a:endParaRPr lang="ru-RU" sz="1600" dirty="0">
              <a:solidFill>
                <a:srgbClr val="006600"/>
              </a:solidFill>
            </a:endParaRPr>
          </a:p>
        </p:txBody>
      </p:sp>
      <p:pic>
        <p:nvPicPr>
          <p:cNvPr id="5" name="Picture 6" descr="11cb2637210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4214818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214554"/>
            <a:ext cx="828680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2" action="ppaction://hlinkfile"/>
              </a:rPr>
              <a:t>Игра с болельщиками</a:t>
            </a:r>
            <a:endParaRPr lang="ru-RU" sz="9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" name="Picture 6" descr="11cb2637210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57166"/>
            <a:ext cx="2286016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ff962c65118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500042"/>
            <a:ext cx="114300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14290"/>
            <a:ext cx="55188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n w="11430"/>
                <a:solidFill>
                  <a:srgbClr val="CC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Занимательные</a:t>
            </a:r>
          </a:p>
          <a:p>
            <a:r>
              <a:rPr lang="ru-RU" sz="6000" b="1" dirty="0" smtClean="0">
                <a:ln w="11430"/>
                <a:solidFill>
                  <a:srgbClr val="CC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</a:t>
            </a:r>
            <a:endParaRPr lang="ru-RU" sz="6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2357430"/>
            <a:ext cx="6572633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Лифт поднимается с первого этажа </a:t>
            </a:r>
          </a:p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на третий за шесть секунд.</a:t>
            </a:r>
          </a:p>
          <a:p>
            <a:r>
              <a:rPr lang="ru-RU" sz="3200" b="1" dirty="0" smtClean="0">
                <a:solidFill>
                  <a:srgbClr val="990033"/>
                </a:solidFill>
              </a:rPr>
              <a:t>За сколько секунд он поднимется </a:t>
            </a:r>
          </a:p>
          <a:p>
            <a:r>
              <a:rPr lang="ru-RU" sz="3200" b="1" dirty="0" smtClean="0">
                <a:solidFill>
                  <a:srgbClr val="990033"/>
                </a:solidFill>
              </a:rPr>
              <a:t>с первого этажа на пятый?</a:t>
            </a:r>
          </a:p>
          <a:p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00694" y="4929198"/>
            <a:ext cx="2357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12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секунд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71546"/>
            <a:ext cx="80320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Сколько раз цифра </a:t>
            </a:r>
            <a:r>
              <a:rPr lang="ru-RU" sz="3600" b="1" dirty="0" smtClean="0">
                <a:solidFill>
                  <a:srgbClr val="990000"/>
                </a:solidFill>
              </a:rPr>
              <a:t>9 </a:t>
            </a:r>
          </a:p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встречается в числах от одного до ста?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57884" y="3214686"/>
            <a:ext cx="18469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20</a:t>
            </a:r>
            <a:r>
              <a:rPr lang="ru-RU" sz="4800" b="1" dirty="0" smtClean="0">
                <a:solidFill>
                  <a:srgbClr val="990000"/>
                </a:solidFill>
              </a:rPr>
              <a:t> раз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94708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990000"/>
                </a:solidFill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928670"/>
            <a:ext cx="73581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9 человек обменялись рукопожатиями.</a:t>
            </a:r>
          </a:p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rgbClr val="990000"/>
                </a:solidFill>
              </a:rPr>
              <a:t>Сколько было рукопожатий?</a:t>
            </a:r>
            <a:endParaRPr lang="ru-RU" sz="3600" dirty="0">
              <a:solidFill>
                <a:srgbClr val="99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00562" y="3500438"/>
            <a:ext cx="36209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36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рукопожатий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14290"/>
            <a:ext cx="72868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2" action="ppaction://hlinkfile"/>
              </a:rPr>
              <a:t>Геометрический материал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142984"/>
            <a:ext cx="623324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Сосчитайте количество треугольников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и четырёхугольников.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4500562" y="3929066"/>
            <a:ext cx="1500198" cy="142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000364" y="3929066"/>
            <a:ext cx="1500198" cy="142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714744" y="2500306"/>
            <a:ext cx="1500198" cy="142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572264" y="2857496"/>
            <a:ext cx="500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5    </a:t>
            </a:r>
            <a:endParaRPr lang="ru-RU" sz="4800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143768" y="2857496"/>
            <a:ext cx="714380" cy="642942"/>
          </a:xfrm>
          <a:prstGeom prst="triangle">
            <a:avLst>
              <a:gd name="adj" fmla="val 568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643702" y="4071942"/>
            <a:ext cx="500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6</a:t>
            </a:r>
            <a:endParaRPr lang="ru-RU" sz="4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4286256"/>
            <a:ext cx="91440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26" y="857232"/>
            <a:ext cx="8786874" cy="33085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5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2" action="ppaction://hlinkfile"/>
              </a:rPr>
              <a:t>Подводим итоги</a:t>
            </a:r>
            <a:endParaRPr lang="ru-RU" sz="60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математической викторины</a:t>
            </a:r>
            <a:endParaRPr lang="ru-RU" sz="7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4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4000504"/>
            <a:ext cx="1857388" cy="157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8215338" y="5715016"/>
            <a:ext cx="304800" cy="3048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428728" y="428604"/>
            <a:ext cx="62712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5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НАГРАЖДЕНИЕ </a:t>
            </a:r>
          </a:p>
          <a:p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5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ПОБЕДИТЕЛЕЙ</a:t>
            </a:r>
            <a:endParaRPr lang="ru-RU" sz="6000" b="1" kern="10" dirty="0">
              <a:ln w="9525">
                <a:noFill/>
                <a:round/>
                <a:headEnd/>
                <a:tailEnd/>
              </a:ln>
              <a:blipFill dpi="0" rotWithShape="0">
                <a:blip r:embed="rId5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" name="Рисунок 5" descr="743904782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7554" y="2928934"/>
            <a:ext cx="264320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500042"/>
            <a:ext cx="842968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</a:t>
            </a:r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</a:t>
            </a:r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ПОЖАЛОВАТЬ 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85926"/>
            <a:ext cx="8501122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0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</a:t>
            </a:r>
            <a:r>
              <a:rPr lang="ru-RU" sz="7000" b="1" cap="none" spc="50" dirty="0" smtClean="0">
                <a:ln w="11430"/>
                <a:solidFill>
                  <a:srgbClr val="CC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8000" b="1" cap="none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математическую викторину!</a:t>
            </a:r>
            <a:endParaRPr lang="ru-RU" sz="7000" b="1" cap="none" spc="50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5" descr="ff962c65118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0992" y="4500570"/>
            <a:ext cx="114300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ломоносов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34" y="500042"/>
            <a:ext cx="3429024" cy="4500594"/>
          </a:xfrm>
          <a:noFill/>
        </p:spPr>
      </p:pic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4643438" y="285728"/>
            <a:ext cx="33845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</a:rPr>
              <a:t>Михаил Васильевич Ломоносов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257174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3200" b="1" dirty="0" smtClean="0">
                <a:solidFill>
                  <a:srgbClr val="C00000"/>
                </a:solidFill>
              </a:rPr>
              <a:t>Математику уже затем учить надо, что она ум в порядок приводит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»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4480" y="857232"/>
            <a:ext cx="606351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1 тур: 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Конкурс капитанов</a:t>
            </a:r>
          </a:p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«Весёлые вопросы»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3714752"/>
            <a:ext cx="7000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3 тур: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Занимательные задачи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4327" y="2500306"/>
            <a:ext cx="74696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2 тур: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Математическая эстафета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4282" y="1785926"/>
            <a:ext cx="8251938" cy="14933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Вспомните пословицы и поговорки, </a:t>
            </a:r>
          </a:p>
          <a:p>
            <a:pPr algn="ctr">
              <a:lnSpc>
                <a:spcPct val="150000"/>
              </a:lnSpc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которых упоминаются числительные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42852"/>
            <a:ext cx="752020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CC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Конкурс</a:t>
            </a:r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РАЗМИНКА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Picture 5" descr="ff962c65118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4000504"/>
            <a:ext cx="114300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14312"/>
            <a:ext cx="7643843" cy="1500175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ru-RU" b="1" i="1" dirty="0" smtClean="0">
                <a:solidFill>
                  <a:srgbClr val="990033"/>
                </a:solidFill>
              </a:rPr>
              <a:t/>
            </a:r>
            <a:br>
              <a:rPr lang="ru-RU" b="1" i="1" dirty="0" smtClean="0">
                <a:solidFill>
                  <a:srgbClr val="990033"/>
                </a:solidFill>
              </a:rPr>
            </a:br>
            <a:r>
              <a:rPr lang="ru-RU" sz="9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ea typeface="+mn-ea"/>
                <a:cs typeface="+mn-cs"/>
                <a:hlinkClick r:id="rId2" action="ppaction://hlinkfile"/>
              </a:rPr>
              <a:t>Конкурс капитанов</a:t>
            </a:r>
            <a:endParaRPr lang="ru-RU" sz="9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ea typeface="+mn-ea"/>
              <a:cs typeface="+mn-cs"/>
              <a:hlinkClick r:id="rId3" action="ppaction://hlinkfile"/>
            </a:endParaRPr>
          </a:p>
        </p:txBody>
      </p:sp>
      <p:pic>
        <p:nvPicPr>
          <p:cNvPr id="6" name="Picture 5" descr="ff962c65118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2857496"/>
            <a:ext cx="1357322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flipH="1">
            <a:off x="4643438" y="357166"/>
            <a:ext cx="4286280" cy="6019800"/>
          </a:xfrm>
          <a:prstGeom prst="rect">
            <a:avLst/>
          </a:prstGeom>
          <a:noFill/>
          <a:ln/>
        </p:spPr>
      </p:pic>
      <p:pic>
        <p:nvPicPr>
          <p:cNvPr id="3" name="Picture 4" descr="1234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14282" y="1571611"/>
            <a:ext cx="4286280" cy="3643339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2976" y="1357298"/>
            <a:ext cx="7286676" cy="32932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В толковом словаре Ожегова: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 algn="ctr"/>
            <a:r>
              <a:rPr lang="ru-RU" sz="2800" b="1" kern="10" dirty="0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ЭСТАФЕТА</a:t>
            </a:r>
            <a:r>
              <a:rPr lang="ru-RU" sz="2800" dirty="0" smtClean="0">
                <a:solidFill>
                  <a:schemeClr val="tx2"/>
                </a:solidFill>
              </a:rPr>
              <a:t>- это соревнование спортивных команд – бег, движение на дистанции, при котором на определенном этапе один спортсмен, сменяясь, передает другому установленный предмет.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571480"/>
            <a:ext cx="609519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kern="10" dirty="0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МАТЕМАТИЧЕСКАЯ </a:t>
            </a:r>
          </a:p>
          <a:p>
            <a:pPr algn="ctr"/>
            <a:r>
              <a:rPr lang="ru-RU" sz="4400" b="1" kern="10" dirty="0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ЭСТАФЕТА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28662" y="2071678"/>
            <a:ext cx="3286148" cy="398304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6  КЛАСС</a:t>
            </a:r>
          </a:p>
          <a:p>
            <a:pPr>
              <a:buNone/>
            </a:pPr>
            <a:r>
              <a:rPr lang="ru-RU" dirty="0" smtClean="0"/>
              <a:t>1 - </a:t>
            </a:r>
            <a:r>
              <a:rPr lang="ru-RU" sz="2400" dirty="0" smtClean="0"/>
              <a:t>5/7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2 </a:t>
            </a:r>
            <a:r>
              <a:rPr lang="ru-RU" sz="2400" dirty="0" smtClean="0"/>
              <a:t>4/9</a:t>
            </a:r>
            <a:r>
              <a:rPr lang="ru-RU" dirty="0" smtClean="0"/>
              <a:t> + 1</a:t>
            </a:r>
            <a:r>
              <a:rPr lang="ru-RU" sz="2400" dirty="0" smtClean="0"/>
              <a:t> 2/9</a:t>
            </a:r>
            <a:endParaRPr lang="ru-RU" dirty="0" smtClean="0"/>
          </a:p>
          <a:p>
            <a:pPr>
              <a:buNone/>
            </a:pPr>
            <a:r>
              <a:rPr lang="ru-RU" sz="2400" dirty="0" smtClean="0"/>
              <a:t>2/17</a:t>
            </a:r>
            <a:r>
              <a:rPr lang="ru-RU" dirty="0" smtClean="0"/>
              <a:t> + </a:t>
            </a:r>
            <a:r>
              <a:rPr lang="ru-RU" sz="2400" dirty="0" smtClean="0"/>
              <a:t>15/17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¾  + </a:t>
            </a:r>
            <a:r>
              <a:rPr lang="ru-RU" sz="2400" dirty="0" smtClean="0"/>
              <a:t>3/4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 </a:t>
            </a:r>
            <a:r>
              <a:rPr lang="ru-RU" sz="2400" dirty="0" smtClean="0"/>
              <a:t>9/10</a:t>
            </a:r>
            <a:r>
              <a:rPr lang="ru-RU" dirty="0" smtClean="0"/>
              <a:t> – 1 </a:t>
            </a:r>
            <a:r>
              <a:rPr lang="ru-RU" sz="2400" dirty="0" smtClean="0"/>
              <a:t>3/10</a:t>
            </a: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429256" y="2071678"/>
            <a:ext cx="3143272" cy="342902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990099"/>
                </a:solidFill>
              </a:rPr>
              <a:t>7 КЛАСС</a:t>
            </a:r>
          </a:p>
          <a:p>
            <a:pPr>
              <a:buNone/>
            </a:pPr>
            <a:r>
              <a:rPr lang="ru-RU" dirty="0" smtClean="0"/>
              <a:t>980 Х 100</a:t>
            </a:r>
          </a:p>
          <a:p>
            <a:pPr>
              <a:buNone/>
            </a:pPr>
            <a:r>
              <a:rPr lang="ru-RU" dirty="0" smtClean="0"/>
              <a:t>1260 : 30</a:t>
            </a:r>
          </a:p>
          <a:p>
            <a:pPr>
              <a:buNone/>
            </a:pPr>
            <a:r>
              <a:rPr lang="ru-RU" dirty="0" smtClean="0"/>
              <a:t>160Х 60</a:t>
            </a:r>
          </a:p>
          <a:p>
            <a:pPr>
              <a:buNone/>
            </a:pPr>
            <a:r>
              <a:rPr lang="ru-RU" dirty="0" smtClean="0"/>
              <a:t>20010 : 10</a:t>
            </a:r>
          </a:p>
          <a:p>
            <a:pPr>
              <a:buNone/>
            </a:pPr>
            <a:r>
              <a:rPr lang="ru-RU" dirty="0" smtClean="0"/>
              <a:t>309 Х 30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9087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30" ma:contentTypeDescription="Create a new document." ma:contentTypeScope="" ma:versionID="dbcf0f450ab99b1f534105340ddde851"/>
</file>

<file path=customXml/itemProps1.xml><?xml version="1.0" encoding="utf-8"?>
<ds:datastoreItem xmlns:ds="http://schemas.openxmlformats.org/officeDocument/2006/customXml" ds:itemID="{E15783FE-50CA-484F-AF57-29198C702E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2C614C-32F0-4E99-98B1-0567D4414F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3BDFD5-AF7D-47DD-944F-0A9E24D59CF6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TS101908700</Template>
  <TotalTime>1315</TotalTime>
  <Words>203</Words>
  <Application>Microsoft Office PowerPoint</Application>
  <PresentationFormat>Экран (4:3)</PresentationFormat>
  <Paragraphs>56</Paragraphs>
  <Slides>16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TS101908700</vt:lpstr>
      <vt:lpstr>Математическая викторина для 6 – 7 классов </vt:lpstr>
      <vt:lpstr>Слайд 2</vt:lpstr>
      <vt:lpstr>Слайд 3</vt:lpstr>
      <vt:lpstr>Слайд 4</vt:lpstr>
      <vt:lpstr>Слайд 5</vt:lpstr>
      <vt:lpstr> Конкурс капитанов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по русскому языку «Самый умный» </dc:title>
  <dc:subject/>
  <dc:creator>Admin</dc:creator>
  <cp:keywords/>
  <dc:description/>
  <cp:lastModifiedBy>Валентина</cp:lastModifiedBy>
  <cp:revision>169</cp:revision>
  <dcterms:created xsi:type="dcterms:W3CDTF">2011-01-21T16:11:45Z</dcterms:created>
  <dcterms:modified xsi:type="dcterms:W3CDTF">2015-02-06T18:31:31Z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