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0736-27CD-431C-8245-2C4AD4703E60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3982-0C74-4FCA-A8B5-6B705449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34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0736-27CD-431C-8245-2C4AD4703E60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3982-0C74-4FCA-A8B5-6B705449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4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0736-27CD-431C-8245-2C4AD4703E60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3982-0C74-4FCA-A8B5-6B705449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20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0736-27CD-431C-8245-2C4AD4703E60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3982-0C74-4FCA-A8B5-6B705449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84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0736-27CD-431C-8245-2C4AD4703E60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3982-0C74-4FCA-A8B5-6B705449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2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0736-27CD-431C-8245-2C4AD4703E60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3982-0C74-4FCA-A8B5-6B705449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82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0736-27CD-431C-8245-2C4AD4703E60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3982-0C74-4FCA-A8B5-6B705449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306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0736-27CD-431C-8245-2C4AD4703E60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3982-0C74-4FCA-A8B5-6B705449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32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0736-27CD-431C-8245-2C4AD4703E60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3982-0C74-4FCA-A8B5-6B705449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12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0736-27CD-431C-8245-2C4AD4703E60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3982-0C74-4FCA-A8B5-6B705449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76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0736-27CD-431C-8245-2C4AD4703E60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3982-0C74-4FCA-A8B5-6B705449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40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80736-27CD-431C-8245-2C4AD4703E60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C3982-0C74-4FCA-A8B5-6B7054494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29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esktop\РАЗВИТИЕ речи 1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74" y="-551809"/>
            <a:ext cx="9174374" cy="738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21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дмин\Desktop\РАЗВИТИЕ речи 1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10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админ\Desktop\РАЗВИТИЕ речи 1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4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админ\Desktop\РАЗВИТИЕ речи 1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44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админ\Desktop\РАЗВИТИЕ речи 1\Слайд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64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админ\Desktop\РАЗВИТИЕ речи 1\Слайд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57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админ\Desktop\РАЗВИТИЕ речи 1\Слайд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77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админ\Desktop\РАЗВИТИЕ речи 1\Слайд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40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админ\Desktop\РАЗВИТИЕ речи 1\Слайд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админ\Desktop\РАЗВИТИЕ речи 1\Слайд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53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админ\Desktop\РАЗВИТИЕ речи 1\Слайд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89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\Desktop\РАЗВИТИЕ речи 1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04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C:\Users\админ\Desktop\РАЗВИТИЕ речи 1\Слайд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70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админ\Desktop\РАЗВИТИЕ речи 1\Слайд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68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админ\Desktop\РАЗВИТИЕ речи 1\Слайд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27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админ\Desktop\РАЗВИТИЕ речи 1\Слайд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78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админ\Desktop\РАЗВИТИЕ речи 1\Слайд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26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админ\Desktop\РАЗВИТИЕ речи 1\Слайд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59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админ\Desktop\РАЗВИТИЕ речи 1\Слайд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60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\Desktop\РАЗВИТИЕ речи 1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61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\Desktop\РАЗВИТИЕ речи 1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67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админ\Desktop\РАЗВИТИЕ речи 1\Слайд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4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админ\Desktop\РАЗВИТИЕ речи 1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06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дмин\Desktop\РАЗВИТИЕ речи 1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42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дмин\Desktop\РАЗВИТИЕ речи 1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4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дмин\Desktop\РАЗВИТИЕ речи 1\Слайд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11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Экран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4</cp:revision>
  <dcterms:created xsi:type="dcterms:W3CDTF">2015-02-13T05:03:55Z</dcterms:created>
  <dcterms:modified xsi:type="dcterms:W3CDTF">2015-02-13T06:53:40Z</dcterms:modified>
</cp:coreProperties>
</file>