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4" r:id="rId11"/>
    <p:sldId id="264" r:id="rId12"/>
    <p:sldId id="270" r:id="rId13"/>
    <p:sldId id="272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38" autoAdjust="0"/>
  </p:normalViewPr>
  <p:slideViewPr>
    <p:cSldViewPr>
      <p:cViewPr varScale="1">
        <p:scale>
          <a:sx n="68" d="100"/>
          <a:sy n="68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987F-331D-4D4F-A381-983361A63387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A141-49B6-4B8D-AD38-9D972681B9F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987F-331D-4D4F-A381-983361A63387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A141-49B6-4B8D-AD38-9D972681B9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987F-331D-4D4F-A381-983361A63387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A141-49B6-4B8D-AD38-9D972681B9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987F-331D-4D4F-A381-983361A63387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A141-49B6-4B8D-AD38-9D972681B9F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987F-331D-4D4F-A381-983361A63387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A141-49B6-4B8D-AD38-9D972681B9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987F-331D-4D4F-A381-983361A63387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A141-49B6-4B8D-AD38-9D972681B9F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987F-331D-4D4F-A381-983361A63387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A141-49B6-4B8D-AD38-9D972681B9F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987F-331D-4D4F-A381-983361A63387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A141-49B6-4B8D-AD38-9D972681B9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987F-331D-4D4F-A381-983361A63387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A141-49B6-4B8D-AD38-9D972681B9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987F-331D-4D4F-A381-983361A63387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A141-49B6-4B8D-AD38-9D972681B9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987F-331D-4D4F-A381-983361A63387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A141-49B6-4B8D-AD38-9D972681B9F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2C1987F-331D-4D4F-A381-983361A63387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ACEA141-49B6-4B8D-AD38-9D972681B9F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user\Documents\&#1060;&#1080;&#1079;&#1084;&#1080;&#1085;&#1091;&#1090;&#1082;&#1080;\&#1057;&#1091;&#1087;&#1077;&#1088;%20&#1092;&#1080;&#1079;&#1082;&#1091;&#1083;&#1100;&#1090;&#1084;&#1080;&#1085;&#1091;&#1090;&#1082;&#1072;%20&#1076;&#1083;&#1103;%20&#1091;&#1088;&#1086;&#1082;&#1072;.mp4" TargetMode="External"/><Relationship Id="rId1" Type="http://schemas.microsoft.com/office/2007/relationships/media" Target="file:///C:\Users\user\Documents\&#1060;&#1080;&#1079;&#1084;&#1080;&#1085;&#1091;&#1090;&#1082;&#1080;\&#1057;&#1091;&#1087;&#1077;&#1088;%20&#1092;&#1080;&#1079;&#1082;&#1091;&#1083;&#1100;&#1090;&#1084;&#1080;&#1085;&#1091;&#1090;&#1082;&#1072;%20&#1076;&#1083;&#1103;%20&#1091;&#1088;&#1086;&#1082;&#1072;.mp4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916832"/>
            <a:ext cx="6512511" cy="18002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Предлоги.</a:t>
            </a:r>
            <a:br>
              <a:rPr lang="ru-RU" dirty="0" smtClean="0"/>
            </a:br>
            <a:r>
              <a:rPr lang="ru-RU" dirty="0" smtClean="0"/>
              <a:t>3 класс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71800" y="5013176"/>
            <a:ext cx="5976664" cy="1296144"/>
          </a:xfrm>
        </p:spPr>
        <p:txBody>
          <a:bodyPr/>
          <a:lstStyle/>
          <a:p>
            <a:pPr marL="45720" indent="0" algn="r">
              <a:buNone/>
            </a:pPr>
            <a:r>
              <a:rPr lang="ru-RU" dirty="0" smtClean="0"/>
              <a:t>Учитель-логопед ГБОУ ЦПМСС  Пушкинского района СПб</a:t>
            </a:r>
          </a:p>
          <a:p>
            <a:pPr marL="45720" indent="0" algn="r">
              <a:buNone/>
            </a:pPr>
            <a:r>
              <a:rPr lang="ru-RU" dirty="0" smtClean="0"/>
              <a:t>Филатова Валентина Анатольевна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8104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Супер физкультминутка для урока.mp4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504" y="332656"/>
            <a:ext cx="8826054" cy="6341053"/>
          </a:xfrm>
        </p:spPr>
      </p:pic>
    </p:spTree>
    <p:extLst>
      <p:ext uri="{BB962C8B-B14F-4D97-AF65-F5344CB8AC3E}">
        <p14:creationId xmlns:p14="http://schemas.microsoft.com/office/powerpoint/2010/main" val="363101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052736"/>
            <a:ext cx="7416824" cy="4524315"/>
          </a:xfrm>
          <a:prstGeom prst="rect">
            <a:avLst/>
          </a:prstGeom>
          <a:ln w="28575">
            <a:solidFill>
              <a:srgbClr val="0070C0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Возле нашего дома огромные сугробы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Сквозь заснеженный лес пробирается голодный волк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 леса на опушке медведь залёг в берлогу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i="1" u="sng" dirty="0">
                <a:latin typeface="Times New Roman" pitchFamily="18" charset="0"/>
                <a:cs typeface="Times New Roman" pitchFamily="18" charset="0"/>
              </a:rPr>
              <a:t>Слова для справок: через, </a:t>
            </a:r>
            <a:r>
              <a:rPr lang="ru-RU" sz="3200" i="1" u="sng" dirty="0" smtClean="0">
                <a:latin typeface="Times New Roman" pitchFamily="18" charset="0"/>
                <a:cs typeface="Times New Roman" pitchFamily="18" charset="0"/>
              </a:rPr>
              <a:t>около, у.</a:t>
            </a:r>
            <a:endParaRPr lang="ru-RU" sz="3200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26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user\Pictures\Для отк зан\109903229_0803b78d2a5ee66adcecd6882aaa4bbf.gif"/>
          <p:cNvPicPr preferRelativeResize="0"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429500" cy="5577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Pictures\Для отк зан\2f66933b9d75b0b75f3d06a786f8da6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610119" y="2924944"/>
            <a:ext cx="1280884" cy="36216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64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1484784"/>
            <a:ext cx="7848872" cy="4680520"/>
          </a:xfrm>
          <a:ln w="28575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dirty="0" smtClean="0"/>
              <a:t>____ полях </a:t>
            </a:r>
            <a:r>
              <a:rPr lang="ru-RU" sz="2800" dirty="0"/>
              <a:t>и пригорках лежит снег.</a:t>
            </a:r>
          </a:p>
          <a:p>
            <a:pPr marL="45720" indent="0">
              <a:buNone/>
            </a:pPr>
            <a:r>
              <a:rPr lang="ru-RU" sz="2800" dirty="0" smtClean="0"/>
              <a:t>____ морозном </a:t>
            </a:r>
            <a:r>
              <a:rPr lang="ru-RU" sz="2800" dirty="0"/>
              <a:t>воздухе закружились снежинки.</a:t>
            </a:r>
          </a:p>
          <a:p>
            <a:pPr marL="45720" indent="0">
              <a:buNone/>
            </a:pPr>
            <a:r>
              <a:rPr lang="ru-RU" sz="2800" dirty="0"/>
              <a:t>Ребята построили снежную </a:t>
            </a:r>
            <a:r>
              <a:rPr lang="ru-RU" sz="2800" dirty="0" smtClean="0"/>
              <a:t>крепость  </a:t>
            </a:r>
            <a:r>
              <a:rPr lang="ru-RU" sz="2800" dirty="0"/>
              <a:t>____ нашего дома.</a:t>
            </a:r>
          </a:p>
          <a:p>
            <a:pPr marL="45720" indent="0">
              <a:buNone/>
            </a:pPr>
            <a:r>
              <a:rPr lang="ru-RU" sz="2800" dirty="0"/>
              <a:t>Снег </a:t>
            </a:r>
            <a:r>
              <a:rPr lang="ru-RU" sz="2800" dirty="0" smtClean="0"/>
              <a:t>скрипит  </a:t>
            </a:r>
            <a:r>
              <a:rPr lang="ru-RU" sz="2800" dirty="0"/>
              <a:t>____ </a:t>
            </a:r>
            <a:r>
              <a:rPr lang="ru-RU" sz="2800" dirty="0" smtClean="0"/>
              <a:t>  ногами</a:t>
            </a:r>
            <a:r>
              <a:rPr lang="ru-RU" sz="2800" dirty="0"/>
              <a:t>.</a:t>
            </a:r>
          </a:p>
          <a:p>
            <a:pPr marL="45720" indent="0">
              <a:buNone/>
            </a:pPr>
            <a:r>
              <a:rPr lang="ru-RU" sz="2800" dirty="0"/>
              <a:t>Ледяная бахрома сосулек </a:t>
            </a:r>
            <a:r>
              <a:rPr lang="ru-RU" sz="2800" dirty="0" smtClean="0"/>
              <a:t>свисает  </a:t>
            </a:r>
            <a:r>
              <a:rPr lang="ru-RU" sz="2800" dirty="0"/>
              <a:t>____ крыш.</a:t>
            </a:r>
          </a:p>
          <a:p>
            <a:pPr marL="45720" indent="0">
              <a:buNone/>
            </a:pPr>
            <a:r>
              <a:rPr lang="ru-RU" sz="2800" dirty="0" smtClean="0"/>
              <a:t>____ </a:t>
            </a:r>
            <a:r>
              <a:rPr lang="ru-RU" sz="2800" dirty="0"/>
              <a:t>ночам </a:t>
            </a:r>
            <a:r>
              <a:rPr lang="ru-RU" sz="2800" dirty="0" smtClean="0"/>
              <a:t>____ декабре бывают заморозки.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611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4" name="Picture 4" descr="C:\Users\user\Pictures\Для отк зан\91fd23da4d3b.jp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7315200" cy="5417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69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Pictures\Для отк зан\reinanieves.jp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692695"/>
            <a:ext cx="7543800" cy="565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Pictures\Для отк зан\reinanieve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2411760" y="3501008"/>
            <a:ext cx="1512168" cy="2412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26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user\Pictures\Для отк зан\0c107098d4f090ff9f9a718ee7889188.jpg"/>
          <p:cNvPicPr preferRelativeResize="0"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71800" y="404664"/>
            <a:ext cx="3874770" cy="557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47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Для отк зан\03.jp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45914"/>
            <a:ext cx="6858000" cy="4822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57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95936" y="649904"/>
            <a:ext cx="4925546" cy="6124754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/>
              <a:t>Снежок порхает, кружится,</a:t>
            </a:r>
            <a:br>
              <a:rPr lang="ru-RU" sz="2800" dirty="0"/>
            </a:br>
            <a:r>
              <a:rPr lang="ru-RU" sz="2800" dirty="0" smtClean="0"/>
              <a:t>____  </a:t>
            </a:r>
            <a:r>
              <a:rPr lang="ru-RU" sz="2800" dirty="0"/>
              <a:t>улице бело.</a:t>
            </a:r>
            <a:br>
              <a:rPr lang="ru-RU" sz="2800" dirty="0"/>
            </a:br>
            <a:r>
              <a:rPr lang="ru-RU" sz="2800" dirty="0"/>
              <a:t>И превратились лужицы</a:t>
            </a:r>
            <a:br>
              <a:rPr lang="ru-RU" sz="2800" dirty="0"/>
            </a:br>
            <a:r>
              <a:rPr lang="ru-RU" sz="2800" dirty="0" smtClean="0"/>
              <a:t>___ </a:t>
            </a:r>
            <a:r>
              <a:rPr lang="ru-RU" sz="2800" dirty="0"/>
              <a:t>холодное стекло.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Где летом пели зяблики,</a:t>
            </a:r>
            <a:br>
              <a:rPr lang="ru-RU" sz="2800" dirty="0"/>
            </a:br>
            <a:r>
              <a:rPr lang="ru-RU" sz="2800" dirty="0"/>
              <a:t>Сегодня — посмотри! –</a:t>
            </a:r>
            <a:br>
              <a:rPr lang="ru-RU" sz="2800" dirty="0"/>
            </a:br>
            <a:r>
              <a:rPr lang="ru-RU" sz="2800" dirty="0"/>
              <a:t>Как розовые яблоки,</a:t>
            </a:r>
            <a:br>
              <a:rPr lang="ru-RU" sz="2800" dirty="0"/>
            </a:br>
            <a:r>
              <a:rPr lang="ru-RU" sz="2800" dirty="0" smtClean="0"/>
              <a:t>___ </a:t>
            </a:r>
            <a:r>
              <a:rPr lang="ru-RU" sz="2800" dirty="0"/>
              <a:t>ветках снегири.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Снежок изрезан лыжами,</a:t>
            </a:r>
            <a:br>
              <a:rPr lang="ru-RU" sz="2800" dirty="0"/>
            </a:br>
            <a:r>
              <a:rPr lang="ru-RU" sz="2800" dirty="0"/>
              <a:t>Как мел, скрипуч и сух.</a:t>
            </a:r>
            <a:br>
              <a:rPr lang="ru-RU" sz="2800" dirty="0"/>
            </a:br>
            <a:r>
              <a:rPr lang="ru-RU" sz="2800" dirty="0"/>
              <a:t>И ловит кошка рыжая</a:t>
            </a:r>
            <a:br>
              <a:rPr lang="ru-RU" sz="2800" dirty="0"/>
            </a:br>
            <a:r>
              <a:rPr lang="ru-RU" sz="2800" dirty="0"/>
              <a:t>Весёлых белых мух.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862" y="649904"/>
            <a:ext cx="66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62917" y="714921"/>
            <a:ext cx="558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7947" y="2342487"/>
            <a:ext cx="724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C:\Users\user\Pictures\Для отк зан\900_700_1_0a1c20a50c18c98d53ff.jp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14" y="3691604"/>
            <a:ext cx="2454922" cy="2788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07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53562E-6 L 0.41858 0.058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0" y="2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49676E-6 L 0.28594 0.174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8" y="87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9278E-6 L 0.32552 0.241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7" y="120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Для отк зан\0b32bf661b0dbb870c45140ebce6be39.jp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32954"/>
            <a:ext cx="5804297" cy="46434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3635896" y="115190"/>
            <a:ext cx="1331640" cy="9233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0163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33530"/>
            <a:ext cx="2376264" cy="9233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с, на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7410" name="Picture 2" descr="C:\Users\user\Pictures\Для отк зан\110378543_7547.jp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31" y="1628800"/>
            <a:ext cx="5715000" cy="428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4620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Pictures\Для отк зан\b72d51d1ce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75656" y="1107893"/>
            <a:ext cx="6768752" cy="51847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3253083" y="184563"/>
            <a:ext cx="2520280" cy="9233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вокруг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66200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43446" y="1628800"/>
            <a:ext cx="6813376" cy="4445084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Беговые коньки -</a:t>
            </a:r>
          </a:p>
          <a:p>
            <a:pPr marL="45720" indent="0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Фигурные коньки -</a:t>
            </a:r>
          </a:p>
          <a:p>
            <a:pPr marL="45720" indent="0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Горные лыжи -</a:t>
            </a:r>
          </a:p>
          <a:p>
            <a:pPr marL="45720" indent="0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Pictures\Для отк зан\424bf5a0cc025b28b65492d98dc9863a_800x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ED4E2"/>
              </a:clrFrom>
              <a:clrTo>
                <a:srgbClr val="CED4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09055"/>
            <a:ext cx="1663934" cy="1247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1" name="Picture 3" descr="C:\Users\user\Pictures\Для отк зан\2262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99" y="3501008"/>
            <a:ext cx="1440160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2" name="Picture 4" descr="C:\Users\user\Pictures\Для отк зан\select_ski_mou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95" y="5301208"/>
            <a:ext cx="1472952" cy="1082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5155430" y="2204864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коньки для бега.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8492" y="3497491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коньки для фигурного катания.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8492" y="5264620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лыжи для катания с гор.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0049" y="476672"/>
            <a:ext cx="8240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Хоккейные коньки – коньки для хоккея.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0329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user\Pictures\Для отк зан\1481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08065" y="202963"/>
            <a:ext cx="6031485" cy="6480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78444" y="620688"/>
            <a:ext cx="5544615" cy="5760640"/>
          </a:xfrm>
          <a:ln w="28575">
            <a:noFill/>
          </a:ln>
          <a:effectLst/>
        </p:spPr>
        <p:txBody>
          <a:bodyPr>
            <a:noAutofit/>
          </a:bodyPr>
          <a:lstStyle/>
          <a:p>
            <a:pPr marL="0" indent="0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000" b="1" dirty="0" smtClean="0">
                <a:latin typeface="Propisi" pitchFamily="2" charset="0"/>
                <a:cs typeface="Times New Roman" pitchFamily="18" charset="0"/>
              </a:rPr>
              <a:t>Мороз нарисовал в окнах причудливые узоры.  </a:t>
            </a:r>
          </a:p>
          <a:p>
            <a:pPr marL="0" indent="0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000" b="1" dirty="0" smtClean="0">
                <a:latin typeface="Propisi" pitchFamily="2" charset="0"/>
                <a:cs typeface="Times New Roman" pitchFamily="18" charset="0"/>
              </a:rPr>
              <a:t>Дети сделали горку со снега.</a:t>
            </a:r>
          </a:p>
          <a:p>
            <a:pPr marL="0" indent="0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000" b="1" dirty="0" smtClean="0">
                <a:latin typeface="Propisi" pitchFamily="2" charset="0"/>
                <a:cs typeface="Times New Roman" pitchFamily="18" charset="0"/>
              </a:rPr>
              <a:t>Зимой ребята катаются в лыжах   и над санках.</a:t>
            </a:r>
          </a:p>
          <a:p>
            <a: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000" b="1" dirty="0" smtClean="0">
                <a:latin typeface="Propisi" pitchFamily="2" charset="0"/>
                <a:cs typeface="Times New Roman" pitchFamily="18" charset="0"/>
              </a:rPr>
              <a:t>В  ветках деревьев лежит снег.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5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5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6732240" y="620688"/>
            <a:ext cx="504056" cy="5760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197174" y="202963"/>
            <a:ext cx="7920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>
                <a:solidFill>
                  <a:srgbClr val="FF0000"/>
                </a:solidFill>
                <a:latin typeface="Propisi" pitchFamily="2" charset="0"/>
              </a:rPr>
              <a:t>на</a:t>
            </a:r>
            <a:endParaRPr lang="ru-RU" sz="5000" b="1" dirty="0">
              <a:solidFill>
                <a:srgbClr val="FF0000"/>
              </a:solidFill>
              <a:latin typeface="Propisi" pitchFamily="2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7236296" y="2204864"/>
            <a:ext cx="608950" cy="5760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80924" y="1614363"/>
            <a:ext cx="10691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>
                <a:solidFill>
                  <a:srgbClr val="FF0000"/>
                </a:solidFill>
                <a:latin typeface="Propisi" pitchFamily="2" charset="0"/>
              </a:rPr>
              <a:t>из</a:t>
            </a:r>
            <a:endParaRPr lang="ru-RU" sz="5000" b="1" dirty="0">
              <a:solidFill>
                <a:srgbClr val="FF0000"/>
              </a:solidFill>
              <a:latin typeface="Propisi" pitchFamily="2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2843808" y="3789040"/>
            <a:ext cx="608950" cy="5760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5979755" y="3774263"/>
            <a:ext cx="608950" cy="5760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3008065" y="4197521"/>
            <a:ext cx="600414" cy="5760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95138" y="3261766"/>
            <a:ext cx="7091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>
                <a:solidFill>
                  <a:srgbClr val="FF0000"/>
                </a:solidFill>
                <a:latin typeface="Propisi" pitchFamily="2" charset="0"/>
              </a:rPr>
              <a:t>на</a:t>
            </a:r>
            <a:endParaRPr lang="ru-RU" sz="5000" b="1" dirty="0">
              <a:solidFill>
                <a:srgbClr val="FF0000"/>
              </a:solidFill>
              <a:latin typeface="Propisi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50752" y="3290992"/>
            <a:ext cx="7091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>
                <a:solidFill>
                  <a:srgbClr val="FF0000"/>
                </a:solidFill>
                <a:latin typeface="Propisi" pitchFamily="2" charset="0"/>
              </a:rPr>
              <a:t>на</a:t>
            </a:r>
            <a:endParaRPr lang="ru-RU" sz="5000" b="1" dirty="0">
              <a:solidFill>
                <a:srgbClr val="FF0000"/>
              </a:solidFill>
              <a:latin typeface="Propisi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8718" y="3916526"/>
            <a:ext cx="1084040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5000" b="1" dirty="0" smtClean="0">
                <a:solidFill>
                  <a:srgbClr val="FF0000"/>
                </a:solidFill>
                <a:latin typeface="Propisi" pitchFamily="2" charset="0"/>
              </a:rPr>
              <a:t>На</a:t>
            </a:r>
            <a:endParaRPr lang="ru-RU" sz="5000" b="1" dirty="0">
              <a:solidFill>
                <a:srgbClr val="FF0000"/>
              </a:solidFill>
              <a:latin typeface="Propisi" pitchFamily="2" charset="0"/>
            </a:endParaRPr>
          </a:p>
        </p:txBody>
      </p:sp>
      <p:pic>
        <p:nvPicPr>
          <p:cNvPr id="8209" name="Picture 17" descr="C:\Users\user\Pictures\Для отк зан\7283.jpg"/>
          <p:cNvPicPr preferRelativeResize="0"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2999" y="2340094"/>
            <a:ext cx="1554480" cy="4011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56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1469</TotalTime>
  <Words>160</Words>
  <Application>Microsoft Office PowerPoint</Application>
  <PresentationFormat>Экран (4:3)</PresentationFormat>
  <Paragraphs>44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Предлоги. 3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70</cp:revision>
  <dcterms:created xsi:type="dcterms:W3CDTF">2014-12-07T16:04:30Z</dcterms:created>
  <dcterms:modified xsi:type="dcterms:W3CDTF">2015-02-13T10:12:44Z</dcterms:modified>
</cp:coreProperties>
</file>