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61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AF80-BAEA-457E-B5C0-DA9E621CF6AA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697B-202A-4177-9BCF-DB7C50BD05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AF80-BAEA-457E-B5C0-DA9E621CF6AA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697B-202A-4177-9BCF-DB7C50BD0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AF80-BAEA-457E-B5C0-DA9E621CF6AA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697B-202A-4177-9BCF-DB7C50BD0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AF80-BAEA-457E-B5C0-DA9E621CF6AA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697B-202A-4177-9BCF-DB7C50BD0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AF80-BAEA-457E-B5C0-DA9E621CF6AA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42697B-202A-4177-9BCF-DB7C50BD054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AF80-BAEA-457E-B5C0-DA9E621CF6AA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697B-202A-4177-9BCF-DB7C50BD0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AF80-BAEA-457E-B5C0-DA9E621CF6AA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697B-202A-4177-9BCF-DB7C50BD0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AF80-BAEA-457E-B5C0-DA9E621CF6AA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697B-202A-4177-9BCF-DB7C50BD0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AF80-BAEA-457E-B5C0-DA9E621CF6AA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697B-202A-4177-9BCF-DB7C50BD0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AF80-BAEA-457E-B5C0-DA9E621CF6AA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697B-202A-4177-9BCF-DB7C50BD0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AF80-BAEA-457E-B5C0-DA9E621CF6AA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697B-202A-4177-9BCF-DB7C50BD05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01AF80-BAEA-457E-B5C0-DA9E621CF6AA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42697B-202A-4177-9BCF-DB7C50BD054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с предлогами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 классе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229200"/>
            <a:ext cx="4608512" cy="57606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 Весельева Людмила Николаевна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Нововоронеж   2015г.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goped.sad-108.ru/images/rodit/pred/sh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64096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2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logoped.sad-108.ru/images/rodit/pred/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ogoped.sad-108.ru/images/rodit/pred/sh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goped.sad-108.ru/images/rodit/pred/sh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2008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logoped.sad-108.ru/images/rodit/pred/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72008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dou30-korkino.ucoz.ru/dlja_v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569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Dcy;&amp;iecy;&amp;tcy;&amp;scy;&amp;kcy;&amp;icy;&amp;jcy; &amp;kcy;&amp;lcy;&amp;icy;&amp;pcy;-&amp;acy;&amp;rcy;&amp;tcy; - &quot;&amp;Ncy;&amp;iecy;&amp;zcy;&amp;ncy;&amp;acy;&amp;jcy;&amp;kcy;&amp;acy; &amp;icy; &amp;iecy;&amp;gcy;&amp;ocy; &amp;dcy;&amp;rcy;&amp;ucy;&amp;zcy;&amp;softcy;&amp;yacy;&quot;.&amp;Rcy;&amp;icy;&amp;scy;&amp;ucy;&amp;ncy;&amp;kcy;&amp;icy; &amp;ocy;&amp;tcy; &amp;IEcy;&amp;lcy;&amp;k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22" y="293052"/>
            <a:ext cx="3627755" cy="6362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7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262</TotalTime>
  <Words>12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Ознакомление с предлогами в 1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МКОУ СОШ№5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с предлогами в 1 классе</dc:title>
  <dc:creator>Весельева Людмила Николаевна</dc:creator>
  <cp:lastModifiedBy>пк</cp:lastModifiedBy>
  <cp:revision>22</cp:revision>
  <dcterms:created xsi:type="dcterms:W3CDTF">2015-01-23T10:40:14Z</dcterms:created>
  <dcterms:modified xsi:type="dcterms:W3CDTF">2015-02-13T12:03:44Z</dcterms:modified>
</cp:coreProperties>
</file>