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7" r:id="rId11"/>
    <p:sldId id="269" r:id="rId12"/>
    <p:sldId id="268" r:id="rId13"/>
    <p:sldId id="270" r:id="rId14"/>
    <p:sldId id="273" r:id="rId15"/>
    <p:sldId id="272" r:id="rId16"/>
    <p:sldId id="274" r:id="rId17"/>
    <p:sldId id="275" r:id="rId18"/>
    <p:sldId id="276" r:id="rId19"/>
    <p:sldId id="278" r:id="rId20"/>
    <p:sldId id="279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610601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«Формирование основ безопасности жизнедеятельности школьников с нарушением слуха в условиях школы – интерната»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3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33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2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3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3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61872" y="0"/>
            <a:ext cx="66202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3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4425" y="0"/>
            <a:ext cx="69151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3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3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7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3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2076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22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"/>
            <a:ext cx="9144000" cy="68551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0"/>
            <a:ext cx="53865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Словарь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00200"/>
            <a:ext cx="89916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Симптомы – признаки болезни</a:t>
            </a:r>
          </a:p>
          <a:p>
            <a:r>
              <a:rPr lang="ru-RU" sz="4000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Компресс – влажная повязка на больное место</a:t>
            </a:r>
          </a:p>
          <a:p>
            <a:r>
              <a:rPr lang="ru-RU" sz="4000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Обработать – очистить рану </a:t>
            </a:r>
          </a:p>
          <a:p>
            <a:r>
              <a:rPr lang="ru-RU" sz="4000" b="1" dirty="0" smtClean="0">
                <a:ln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перед перевязкой</a:t>
            </a:r>
            <a:endParaRPr lang="ru-RU" sz="4000" b="1" dirty="0">
              <a:ln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7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371599" y="1"/>
            <a:ext cx="70904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3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65301" y="0"/>
            <a:ext cx="66133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9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33</Words>
  <PresentationFormat>Экран (4:3)</PresentationFormat>
  <Paragraphs>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Сергеевна</dc:creator>
  <cp:lastModifiedBy>48-2</cp:lastModifiedBy>
  <cp:revision>10</cp:revision>
  <dcterms:created xsi:type="dcterms:W3CDTF">2014-03-25T07:26:18Z</dcterms:created>
  <dcterms:modified xsi:type="dcterms:W3CDTF">2015-01-30T15:08:45Z</dcterms:modified>
</cp:coreProperties>
</file>