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AD4CBA-397A-4F13-A40D-9BC51A1AE81C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1945E0-BED6-4930-85FD-0DEB3B34F2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МИР ОБРАЗОВ Н. ГУМИЛЁВА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2852936"/>
            <a:ext cx="7854696" cy="681030"/>
          </a:xfrm>
        </p:spPr>
        <p:txBody>
          <a:bodyPr/>
          <a:lstStyle/>
          <a:p>
            <a:r>
              <a:rPr lang="ru-RU" dirty="0" smtClean="0"/>
              <a:t>Урок литературы в 11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Степанович Гумилёв</a:t>
            </a:r>
            <a:endParaRPr lang="ru-RU" dirty="0"/>
          </a:p>
        </p:txBody>
      </p:sp>
      <p:pic>
        <p:nvPicPr>
          <p:cNvPr id="4" name="Picture 5" descr="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1484784"/>
            <a:ext cx="3085514" cy="50660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271462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1886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2714620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1921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Биография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5043494" cy="4681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Гумилёв родился и провёл детство в Кронштадте, учился в Тифлисе и в Царском Селе в гимназии, где директором был Ин. Анненский. Слушал лекции в Париже, путешествовал по странам Африки. </a:t>
            </a:r>
          </a:p>
          <a:p>
            <a:pPr marL="0" indent="0">
              <a:buNone/>
            </a:pPr>
            <a:r>
              <a:rPr lang="ru-RU" dirty="0" smtClean="0"/>
              <a:t>Уйдя в 1914 г. добровольцем на фронт, получил два Георгиевских креста за храбрость. </a:t>
            </a:r>
            <a:endParaRPr lang="ru-RU" dirty="0"/>
          </a:p>
        </p:txBody>
      </p:sp>
      <p:pic>
        <p:nvPicPr>
          <p:cNvPr id="4" name="Picture 5" descr="Гумилё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2276475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dirty="0" smtClean="0"/>
              <a:t>Особенности поэзии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30003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Восторженное воспевание опасности, борьбы стало неизменным свойством поэзии Гумилёва. </a:t>
            </a:r>
          </a:p>
          <a:p>
            <a:pPr marL="0" indent="0">
              <a:buNone/>
            </a:pPr>
            <a:r>
              <a:rPr lang="ru-RU" dirty="0" smtClean="0"/>
              <a:t>Уже в первых сборниках видны черты поэтического мира поэта: подчёркнутая отчуждённость от пошлой современности, влечение к романтической экзотике, ярким декоративным краскам, напряжённый и звучный стих.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Поэтика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643050"/>
            <a:ext cx="75724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В своём художественном воображении поэт свободно перемещается в пространстве и во времени: Китай, Индия, Африка, океанские просторы; античный мир, рыцарская эпоха, время великих географических открытий.</a:t>
            </a:r>
          </a:p>
          <a:p>
            <a:r>
              <a:rPr lang="ru-RU" sz="2500" dirty="0" smtClean="0"/>
              <a:t>Романтика и героика – особенность мироощущения Гумилёва, его реакция на «обыкновенное» в жизни.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стихотворения «Жираф»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916832"/>
            <a:ext cx="4643470" cy="30003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Какова тема стихотворения?</a:t>
            </a:r>
          </a:p>
          <a:p>
            <a:r>
              <a:rPr lang="ru-RU" sz="2800" dirty="0" smtClean="0"/>
              <a:t>Каковы основные образы?</a:t>
            </a:r>
          </a:p>
          <a:p>
            <a:r>
              <a:rPr lang="ru-RU" sz="2800" dirty="0" smtClean="0"/>
              <a:t>Смысл названия стихотворения?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dirty="0" smtClean="0"/>
              <a:t>Анализ цикла «Капитаны»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276872"/>
            <a:ext cx="4900618" cy="313659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Каков смысл названия цикла?</a:t>
            </a:r>
          </a:p>
          <a:p>
            <a:r>
              <a:rPr lang="ru-RU" sz="2800" dirty="0" smtClean="0"/>
              <a:t>Каковы образы стихотворений?</a:t>
            </a:r>
          </a:p>
          <a:p>
            <a:r>
              <a:rPr lang="ru-RU" sz="2800" dirty="0" smtClean="0"/>
              <a:t>Какова специфика сюжета стихотворения?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стихотворения      «Шестое чувство»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10001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Почему это стихотворение стало символом творческого поиска всего Серебряного века?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214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МИР ОБРАЗОВ Н. ГУМИЛЁВА</vt:lpstr>
      <vt:lpstr>Николай Степанович Гумилёв</vt:lpstr>
      <vt:lpstr>Биография </vt:lpstr>
      <vt:lpstr>Особенности поэзии</vt:lpstr>
      <vt:lpstr>Поэтика</vt:lpstr>
      <vt:lpstr>Анализ стихотворения «Жираф»</vt:lpstr>
      <vt:lpstr>Анализ цикла «Капитаны»</vt:lpstr>
      <vt:lpstr>Анализ стихотворения      «Шестое чувство»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ОБРАЗОВ Н. ГУМИЛЁВА</dc:title>
  <dc:creator>ольга</dc:creator>
  <cp:lastModifiedBy>Библиотека</cp:lastModifiedBy>
  <cp:revision>13</cp:revision>
  <dcterms:created xsi:type="dcterms:W3CDTF">2011-02-02T06:24:38Z</dcterms:created>
  <dcterms:modified xsi:type="dcterms:W3CDTF">2014-07-09T05:36:06Z</dcterms:modified>
</cp:coreProperties>
</file>